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86"/>
  </p:normalViewPr>
  <p:slideViewPr>
    <p:cSldViewPr snapToGrid="0" snapToObjects="1">
      <p:cViewPr varScale="1">
        <p:scale>
          <a:sx n="70" d="100"/>
          <a:sy n="70" d="100"/>
        </p:scale>
        <p:origin x="3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9342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696525" y="817291"/>
            <a:ext cx="7729201" cy="2081701"/>
          </a:xfrm>
          <a:prstGeom prst="rect">
            <a:avLst/>
          </a:prstGeom>
        </p:spPr>
        <p:txBody>
          <a:bodyPr anchor="t"/>
          <a:lstStyle>
            <a:lvl1pPr>
              <a:defRPr sz="5800"/>
            </a:lvl1pPr>
          </a:lstStyle>
          <a:p>
            <a:r>
              <a:t>Title Text</a:t>
            </a:r>
          </a:p>
        </p:txBody>
      </p:sp>
      <p:grpSp>
        <p:nvGrpSpPr>
          <p:cNvPr id="150" name="Google Shape;12;p2"/>
          <p:cNvGrpSpPr/>
          <p:nvPr/>
        </p:nvGrpSpPr>
        <p:grpSpPr>
          <a:xfrm>
            <a:off x="28581" y="2196821"/>
            <a:ext cx="9093986" cy="2946769"/>
            <a:chOff x="31" y="57"/>
            <a:chExt cx="9093984" cy="2946767"/>
          </a:xfrm>
        </p:grpSpPr>
        <p:sp>
          <p:nvSpPr>
            <p:cNvPr id="117" name="Google Shape;13;p2"/>
            <p:cNvSpPr/>
            <p:nvPr/>
          </p:nvSpPr>
          <p:spPr>
            <a:xfrm>
              <a:off x="271487" y="1767458"/>
              <a:ext cx="228609" cy="117936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Google Shape;14;p2"/>
            <p:cNvSpPr/>
            <p:nvPr/>
          </p:nvSpPr>
          <p:spPr>
            <a:xfrm>
              <a:off x="31" y="1276340"/>
              <a:ext cx="228609" cy="167048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Google Shape;15;p2"/>
            <p:cNvSpPr/>
            <p:nvPr/>
          </p:nvSpPr>
          <p:spPr>
            <a:xfrm>
              <a:off x="548319" y="769069"/>
              <a:ext cx="230369" cy="217775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Google Shape;16;p2"/>
            <p:cNvSpPr/>
            <p:nvPr/>
          </p:nvSpPr>
          <p:spPr>
            <a:xfrm>
              <a:off x="825119" y="1095419"/>
              <a:ext cx="230401" cy="185140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Google Shape;17;p2"/>
            <p:cNvSpPr/>
            <p:nvPr/>
          </p:nvSpPr>
          <p:spPr>
            <a:xfrm>
              <a:off x="1101951" y="2013046"/>
              <a:ext cx="230401" cy="93377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2" name="Google Shape;18;p2"/>
            <p:cNvSpPr/>
            <p:nvPr/>
          </p:nvSpPr>
          <p:spPr>
            <a:xfrm>
              <a:off x="1380576" y="555786"/>
              <a:ext cx="228576" cy="239104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Google Shape;19;p2"/>
            <p:cNvSpPr/>
            <p:nvPr/>
          </p:nvSpPr>
          <p:spPr>
            <a:xfrm>
              <a:off x="1657375" y="1195577"/>
              <a:ext cx="230401" cy="175124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Google Shape;20;p2"/>
            <p:cNvSpPr/>
            <p:nvPr/>
          </p:nvSpPr>
          <p:spPr>
            <a:xfrm>
              <a:off x="1934207" y="769069"/>
              <a:ext cx="230369" cy="217775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5" name="Google Shape;21;p2"/>
            <p:cNvSpPr/>
            <p:nvPr/>
          </p:nvSpPr>
          <p:spPr>
            <a:xfrm>
              <a:off x="2211007" y="1521928"/>
              <a:ext cx="230401" cy="142489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Google Shape;22;p2"/>
            <p:cNvSpPr/>
            <p:nvPr/>
          </p:nvSpPr>
          <p:spPr>
            <a:xfrm>
              <a:off x="2487840" y="555786"/>
              <a:ext cx="230401" cy="239104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7" name="Google Shape;23;p2"/>
            <p:cNvSpPr/>
            <p:nvPr/>
          </p:nvSpPr>
          <p:spPr>
            <a:xfrm>
              <a:off x="2766464" y="1195577"/>
              <a:ext cx="228577" cy="175124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8" name="Google Shape;24;p2"/>
            <p:cNvSpPr/>
            <p:nvPr/>
          </p:nvSpPr>
          <p:spPr>
            <a:xfrm>
              <a:off x="3043264" y="261798"/>
              <a:ext cx="230401" cy="26850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9" name="Google Shape;25;p2"/>
            <p:cNvSpPr/>
            <p:nvPr/>
          </p:nvSpPr>
          <p:spPr>
            <a:xfrm>
              <a:off x="3320095" y="555786"/>
              <a:ext cx="230369" cy="239104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0" name="Google Shape;26;p2"/>
            <p:cNvSpPr/>
            <p:nvPr/>
          </p:nvSpPr>
          <p:spPr>
            <a:xfrm>
              <a:off x="3596895" y="1276340"/>
              <a:ext cx="230401" cy="167048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Google Shape;27;p2"/>
            <p:cNvSpPr/>
            <p:nvPr/>
          </p:nvSpPr>
          <p:spPr>
            <a:xfrm>
              <a:off x="3875520" y="1767458"/>
              <a:ext cx="228609" cy="117936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2" name="Google Shape;28;p2"/>
            <p:cNvSpPr/>
            <p:nvPr/>
          </p:nvSpPr>
          <p:spPr>
            <a:xfrm>
              <a:off x="4152319" y="1392649"/>
              <a:ext cx="230401" cy="155417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Google Shape;29;p2"/>
            <p:cNvSpPr/>
            <p:nvPr/>
          </p:nvSpPr>
          <p:spPr>
            <a:xfrm>
              <a:off x="4429152" y="885379"/>
              <a:ext cx="230401" cy="206144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4" name="Google Shape;30;p2"/>
            <p:cNvSpPr/>
            <p:nvPr/>
          </p:nvSpPr>
          <p:spPr>
            <a:xfrm>
              <a:off x="4705984" y="555786"/>
              <a:ext cx="230369" cy="239104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Google Shape;31;p2"/>
            <p:cNvSpPr/>
            <p:nvPr/>
          </p:nvSpPr>
          <p:spPr>
            <a:xfrm>
              <a:off x="4982783" y="57"/>
              <a:ext cx="230401" cy="294676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6" name="Google Shape;32;p2"/>
            <p:cNvSpPr/>
            <p:nvPr/>
          </p:nvSpPr>
          <p:spPr>
            <a:xfrm>
              <a:off x="5261407" y="769069"/>
              <a:ext cx="228609" cy="217775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7" name="Google Shape;33;p2"/>
            <p:cNvSpPr/>
            <p:nvPr/>
          </p:nvSpPr>
          <p:spPr>
            <a:xfrm>
              <a:off x="5538208" y="342561"/>
              <a:ext cx="230401" cy="260426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8" name="Google Shape;34;p2"/>
            <p:cNvSpPr/>
            <p:nvPr/>
          </p:nvSpPr>
          <p:spPr>
            <a:xfrm>
              <a:off x="5815040" y="555786"/>
              <a:ext cx="230401" cy="239104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9" name="Google Shape;35;p2"/>
            <p:cNvSpPr/>
            <p:nvPr/>
          </p:nvSpPr>
          <p:spPr>
            <a:xfrm>
              <a:off x="6091871" y="1473412"/>
              <a:ext cx="230369" cy="147341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0" name="Google Shape;36;p2"/>
            <p:cNvSpPr/>
            <p:nvPr/>
          </p:nvSpPr>
          <p:spPr>
            <a:xfrm>
              <a:off x="6370463" y="1095419"/>
              <a:ext cx="228609" cy="185140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1" name="Google Shape;37;p2"/>
            <p:cNvSpPr/>
            <p:nvPr/>
          </p:nvSpPr>
          <p:spPr>
            <a:xfrm>
              <a:off x="6647295" y="1851462"/>
              <a:ext cx="230369" cy="109536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Google Shape;38;p2"/>
            <p:cNvSpPr/>
            <p:nvPr/>
          </p:nvSpPr>
          <p:spPr>
            <a:xfrm>
              <a:off x="6924095" y="769069"/>
              <a:ext cx="230401" cy="217775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Google Shape;39;p2"/>
            <p:cNvSpPr/>
            <p:nvPr/>
          </p:nvSpPr>
          <p:spPr>
            <a:xfrm>
              <a:off x="7200927" y="1276340"/>
              <a:ext cx="230401" cy="167048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4" name="Google Shape;40;p2"/>
            <p:cNvSpPr/>
            <p:nvPr/>
          </p:nvSpPr>
          <p:spPr>
            <a:xfrm>
              <a:off x="7477759" y="458871"/>
              <a:ext cx="230369" cy="248795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5" name="Google Shape;41;p2"/>
            <p:cNvSpPr/>
            <p:nvPr/>
          </p:nvSpPr>
          <p:spPr>
            <a:xfrm>
              <a:off x="7756352" y="885379"/>
              <a:ext cx="228609" cy="206144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6" name="Google Shape;42;p2"/>
            <p:cNvSpPr/>
            <p:nvPr/>
          </p:nvSpPr>
          <p:spPr>
            <a:xfrm>
              <a:off x="8033184" y="148672"/>
              <a:ext cx="230369" cy="279815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7" name="Google Shape;43;p2"/>
            <p:cNvSpPr/>
            <p:nvPr/>
          </p:nvSpPr>
          <p:spPr>
            <a:xfrm>
              <a:off x="8309984" y="57"/>
              <a:ext cx="230401" cy="294676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8" name="Google Shape;44;p2"/>
            <p:cNvSpPr/>
            <p:nvPr/>
          </p:nvSpPr>
          <p:spPr>
            <a:xfrm>
              <a:off x="8586816" y="769069"/>
              <a:ext cx="230401" cy="217775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9" name="Google Shape;45;p2"/>
            <p:cNvSpPr/>
            <p:nvPr/>
          </p:nvSpPr>
          <p:spPr>
            <a:xfrm>
              <a:off x="8865440" y="148672"/>
              <a:ext cx="228577" cy="279815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" name="Google Shape;46;p2"/>
          <p:cNvGrpSpPr/>
          <p:nvPr/>
        </p:nvGrpSpPr>
        <p:grpSpPr>
          <a:xfrm>
            <a:off x="28581" y="3360035"/>
            <a:ext cx="9093986" cy="1783555"/>
            <a:chOff x="31" y="57"/>
            <a:chExt cx="9093984" cy="1783553"/>
          </a:xfrm>
        </p:grpSpPr>
        <p:sp>
          <p:nvSpPr>
            <p:cNvPr id="151" name="Google Shape;47;p2"/>
            <p:cNvSpPr/>
            <p:nvPr/>
          </p:nvSpPr>
          <p:spPr>
            <a:xfrm>
              <a:off x="407231" y="1130909"/>
              <a:ext cx="92865" cy="65270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Google Shape;48;p2"/>
            <p:cNvSpPr/>
            <p:nvPr/>
          </p:nvSpPr>
          <p:spPr>
            <a:xfrm>
              <a:off x="271487" y="869226"/>
              <a:ext cx="92865" cy="91438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3" name="Google Shape;49;p2"/>
            <p:cNvSpPr/>
            <p:nvPr/>
          </p:nvSpPr>
          <p:spPr>
            <a:xfrm>
              <a:off x="135775" y="749674"/>
              <a:ext cx="92865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4" name="Google Shape;50;p2"/>
            <p:cNvSpPr/>
            <p:nvPr/>
          </p:nvSpPr>
          <p:spPr>
            <a:xfrm>
              <a:off x="31" y="1053388"/>
              <a:ext cx="92865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5" name="Google Shape;51;p2"/>
            <p:cNvSpPr/>
            <p:nvPr/>
          </p:nvSpPr>
          <p:spPr>
            <a:xfrm>
              <a:off x="684031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6" name="Google Shape;52;p2"/>
            <p:cNvSpPr/>
            <p:nvPr/>
          </p:nvSpPr>
          <p:spPr>
            <a:xfrm>
              <a:off x="548319" y="1076025"/>
              <a:ext cx="94657" cy="7075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7" name="Google Shape;53;p2"/>
            <p:cNvSpPr/>
            <p:nvPr/>
          </p:nvSpPr>
          <p:spPr>
            <a:xfrm>
              <a:off x="960863" y="413597"/>
              <a:ext cx="94657" cy="13700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8" name="Google Shape;54;p2"/>
            <p:cNvSpPr/>
            <p:nvPr/>
          </p:nvSpPr>
          <p:spPr>
            <a:xfrm>
              <a:off x="825119" y="620396"/>
              <a:ext cx="94657" cy="116321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9" name="Google Shape;55;p2"/>
            <p:cNvSpPr/>
            <p:nvPr/>
          </p:nvSpPr>
          <p:spPr>
            <a:xfrm>
              <a:off x="1237695" y="1021083"/>
              <a:ext cx="94657" cy="76252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0" name="Google Shape;56;p2"/>
            <p:cNvSpPr/>
            <p:nvPr/>
          </p:nvSpPr>
          <p:spPr>
            <a:xfrm>
              <a:off x="1101951" y="652701"/>
              <a:ext cx="94657" cy="113091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Google Shape;57;p2"/>
            <p:cNvSpPr/>
            <p:nvPr/>
          </p:nvSpPr>
          <p:spPr>
            <a:xfrm>
              <a:off x="1514495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2" name="Google Shape;58;p2"/>
            <p:cNvSpPr/>
            <p:nvPr/>
          </p:nvSpPr>
          <p:spPr>
            <a:xfrm>
              <a:off x="1378783" y="1021083"/>
              <a:ext cx="94657" cy="76252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3" name="Google Shape;59;p2"/>
            <p:cNvSpPr/>
            <p:nvPr/>
          </p:nvSpPr>
          <p:spPr>
            <a:xfrm>
              <a:off x="1793120" y="542875"/>
              <a:ext cx="92865" cy="124073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Google Shape;60;p2"/>
            <p:cNvSpPr/>
            <p:nvPr/>
          </p:nvSpPr>
          <p:spPr>
            <a:xfrm>
              <a:off x="1657375" y="869226"/>
              <a:ext cx="94657" cy="91438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Google Shape;61;p2"/>
            <p:cNvSpPr/>
            <p:nvPr/>
          </p:nvSpPr>
          <p:spPr>
            <a:xfrm>
              <a:off x="2069919" y="413597"/>
              <a:ext cx="94657" cy="13700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6" name="Google Shape;62;p2"/>
            <p:cNvSpPr/>
            <p:nvPr/>
          </p:nvSpPr>
          <p:spPr>
            <a:xfrm>
              <a:off x="1934207" y="542875"/>
              <a:ext cx="94657" cy="124073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Google Shape;63;p2"/>
            <p:cNvSpPr/>
            <p:nvPr/>
          </p:nvSpPr>
          <p:spPr>
            <a:xfrm>
              <a:off x="2346751" y="1001689"/>
              <a:ext cx="94657" cy="78192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Google Shape;64;p2"/>
            <p:cNvSpPr/>
            <p:nvPr/>
          </p:nvSpPr>
          <p:spPr>
            <a:xfrm>
              <a:off x="2211008" y="685006"/>
              <a:ext cx="94657" cy="109860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9" name="Google Shape;65;p2"/>
            <p:cNvSpPr/>
            <p:nvPr/>
          </p:nvSpPr>
          <p:spPr>
            <a:xfrm>
              <a:off x="2623584" y="988778"/>
              <a:ext cx="94657" cy="79483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Google Shape;66;p2"/>
            <p:cNvSpPr/>
            <p:nvPr/>
          </p:nvSpPr>
          <p:spPr>
            <a:xfrm>
              <a:off x="2487840" y="1098604"/>
              <a:ext cx="94657" cy="6850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Google Shape;67;p2"/>
            <p:cNvSpPr/>
            <p:nvPr/>
          </p:nvSpPr>
          <p:spPr>
            <a:xfrm>
              <a:off x="2902175" y="478265"/>
              <a:ext cx="92865" cy="130534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2" name="Google Shape;68;p2"/>
            <p:cNvSpPr/>
            <p:nvPr/>
          </p:nvSpPr>
          <p:spPr>
            <a:xfrm>
              <a:off x="2766463" y="869226"/>
              <a:ext cx="92865" cy="91438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3" name="Google Shape;69;p2"/>
            <p:cNvSpPr/>
            <p:nvPr/>
          </p:nvSpPr>
          <p:spPr>
            <a:xfrm>
              <a:off x="3179007" y="413597"/>
              <a:ext cx="94657" cy="13700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Google Shape;70;p2"/>
            <p:cNvSpPr/>
            <p:nvPr/>
          </p:nvSpPr>
          <p:spPr>
            <a:xfrm>
              <a:off x="3043264" y="284377"/>
              <a:ext cx="94657" cy="149923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Google Shape;71;p2"/>
            <p:cNvSpPr/>
            <p:nvPr/>
          </p:nvSpPr>
          <p:spPr>
            <a:xfrm>
              <a:off x="3455808" y="675338"/>
              <a:ext cx="94657" cy="110827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Google Shape;72;p2"/>
            <p:cNvSpPr/>
            <p:nvPr/>
          </p:nvSpPr>
          <p:spPr>
            <a:xfrm>
              <a:off x="3320095" y="284377"/>
              <a:ext cx="94657" cy="149923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Google Shape;73;p2"/>
            <p:cNvSpPr/>
            <p:nvPr/>
          </p:nvSpPr>
          <p:spPr>
            <a:xfrm>
              <a:off x="3732639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8" name="Google Shape;74;p2"/>
            <p:cNvSpPr/>
            <p:nvPr/>
          </p:nvSpPr>
          <p:spPr>
            <a:xfrm>
              <a:off x="3596895" y="542875"/>
              <a:ext cx="94657" cy="124073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9" name="Google Shape;75;p2"/>
            <p:cNvSpPr/>
            <p:nvPr/>
          </p:nvSpPr>
          <p:spPr>
            <a:xfrm>
              <a:off x="4009471" y="869226"/>
              <a:ext cx="94657" cy="91438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Google Shape;76;p2"/>
            <p:cNvSpPr/>
            <p:nvPr/>
          </p:nvSpPr>
          <p:spPr>
            <a:xfrm>
              <a:off x="3873727" y="1227882"/>
              <a:ext cx="94657" cy="5557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Google Shape;77;p2"/>
            <p:cNvSpPr/>
            <p:nvPr/>
          </p:nvSpPr>
          <p:spPr>
            <a:xfrm>
              <a:off x="4288063" y="869226"/>
              <a:ext cx="94657" cy="91438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Google Shape;78;p2"/>
            <p:cNvSpPr/>
            <p:nvPr/>
          </p:nvSpPr>
          <p:spPr>
            <a:xfrm>
              <a:off x="4152320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3" name="Google Shape;79;p2"/>
            <p:cNvSpPr/>
            <p:nvPr/>
          </p:nvSpPr>
          <p:spPr>
            <a:xfrm>
              <a:off x="4564896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4" name="Google Shape;80;p2"/>
            <p:cNvSpPr/>
            <p:nvPr/>
          </p:nvSpPr>
          <p:spPr>
            <a:xfrm>
              <a:off x="4429152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5" name="Google Shape;81;p2"/>
            <p:cNvSpPr/>
            <p:nvPr/>
          </p:nvSpPr>
          <p:spPr>
            <a:xfrm>
              <a:off x="4841695" y="413597"/>
              <a:ext cx="94657" cy="13700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6" name="Google Shape;82;p2"/>
            <p:cNvSpPr/>
            <p:nvPr/>
          </p:nvSpPr>
          <p:spPr>
            <a:xfrm>
              <a:off x="4705984" y="542875"/>
              <a:ext cx="94657" cy="124073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7" name="Google Shape;83;p2"/>
            <p:cNvSpPr/>
            <p:nvPr/>
          </p:nvSpPr>
          <p:spPr>
            <a:xfrm>
              <a:off x="5118527" y="57"/>
              <a:ext cx="94657" cy="178355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8" name="Google Shape;84;p2"/>
            <p:cNvSpPr/>
            <p:nvPr/>
          </p:nvSpPr>
          <p:spPr>
            <a:xfrm>
              <a:off x="4982783" y="129278"/>
              <a:ext cx="94657" cy="165433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9" name="Google Shape;85;p2"/>
            <p:cNvSpPr/>
            <p:nvPr/>
          </p:nvSpPr>
          <p:spPr>
            <a:xfrm>
              <a:off x="5397120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0" name="Google Shape;86;p2"/>
            <p:cNvSpPr/>
            <p:nvPr/>
          </p:nvSpPr>
          <p:spPr>
            <a:xfrm>
              <a:off x="5261407" y="216525"/>
              <a:ext cx="94657" cy="15670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1" name="Google Shape;87;p2"/>
            <p:cNvSpPr/>
            <p:nvPr/>
          </p:nvSpPr>
          <p:spPr>
            <a:xfrm>
              <a:off x="5673952" y="1021083"/>
              <a:ext cx="94657" cy="76252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Google Shape;88;p2"/>
            <p:cNvSpPr/>
            <p:nvPr/>
          </p:nvSpPr>
          <p:spPr>
            <a:xfrm>
              <a:off x="5538208" y="468539"/>
              <a:ext cx="94657" cy="131507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Google Shape;89;p2"/>
            <p:cNvSpPr/>
            <p:nvPr/>
          </p:nvSpPr>
          <p:spPr>
            <a:xfrm>
              <a:off x="5950784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Google Shape;90;p2"/>
            <p:cNvSpPr/>
            <p:nvPr/>
          </p:nvSpPr>
          <p:spPr>
            <a:xfrm>
              <a:off x="5815040" y="1185851"/>
              <a:ext cx="94657" cy="59776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Google Shape;91;p2"/>
            <p:cNvSpPr/>
            <p:nvPr/>
          </p:nvSpPr>
          <p:spPr>
            <a:xfrm>
              <a:off x="6227584" y="1176182"/>
              <a:ext cx="94657" cy="6074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6" name="Google Shape;92;p2"/>
            <p:cNvSpPr/>
            <p:nvPr/>
          </p:nvSpPr>
          <p:spPr>
            <a:xfrm>
              <a:off x="6091871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Google Shape;93;p2"/>
            <p:cNvSpPr/>
            <p:nvPr/>
          </p:nvSpPr>
          <p:spPr>
            <a:xfrm>
              <a:off x="6506208" y="630122"/>
              <a:ext cx="92865" cy="115349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8" name="Google Shape;94;p2"/>
            <p:cNvSpPr/>
            <p:nvPr/>
          </p:nvSpPr>
          <p:spPr>
            <a:xfrm>
              <a:off x="6370463" y="1053388"/>
              <a:ext cx="92865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9" name="Google Shape;95;p2"/>
            <p:cNvSpPr/>
            <p:nvPr/>
          </p:nvSpPr>
          <p:spPr>
            <a:xfrm>
              <a:off x="6783007" y="1176182"/>
              <a:ext cx="94657" cy="6074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0" name="Google Shape;96;p2"/>
            <p:cNvSpPr/>
            <p:nvPr/>
          </p:nvSpPr>
          <p:spPr>
            <a:xfrm>
              <a:off x="6647295" y="827195"/>
              <a:ext cx="94657" cy="95641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1" name="Google Shape;97;p2"/>
            <p:cNvSpPr/>
            <p:nvPr/>
          </p:nvSpPr>
          <p:spPr>
            <a:xfrm>
              <a:off x="7059840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2" name="Google Shape;98;p2"/>
            <p:cNvSpPr/>
            <p:nvPr/>
          </p:nvSpPr>
          <p:spPr>
            <a:xfrm>
              <a:off x="6924095" y="675338"/>
              <a:ext cx="94657" cy="110827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3" name="Google Shape;99;p2"/>
            <p:cNvSpPr/>
            <p:nvPr/>
          </p:nvSpPr>
          <p:spPr>
            <a:xfrm>
              <a:off x="7336672" y="1053388"/>
              <a:ext cx="94657" cy="730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Google Shape;100;p2"/>
            <p:cNvSpPr/>
            <p:nvPr/>
          </p:nvSpPr>
          <p:spPr>
            <a:xfrm>
              <a:off x="7200927" y="1208487"/>
              <a:ext cx="94657" cy="57512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5" name="Google Shape;101;p2"/>
            <p:cNvSpPr/>
            <p:nvPr/>
          </p:nvSpPr>
          <p:spPr>
            <a:xfrm>
              <a:off x="7615263" y="859500"/>
              <a:ext cx="92865" cy="92411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6" name="Google Shape;102;p2"/>
            <p:cNvSpPr/>
            <p:nvPr/>
          </p:nvSpPr>
          <p:spPr>
            <a:xfrm>
              <a:off x="7477759" y="1457260"/>
              <a:ext cx="94657" cy="3263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7" name="Google Shape;103;p2"/>
            <p:cNvSpPr/>
            <p:nvPr/>
          </p:nvSpPr>
          <p:spPr>
            <a:xfrm>
              <a:off x="7892095" y="1360345"/>
              <a:ext cx="94657" cy="42326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8" name="Google Shape;104;p2"/>
            <p:cNvSpPr/>
            <p:nvPr/>
          </p:nvSpPr>
          <p:spPr>
            <a:xfrm>
              <a:off x="7756352" y="1121241"/>
              <a:ext cx="94657" cy="6623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9" name="Google Shape;105;p2"/>
            <p:cNvSpPr/>
            <p:nvPr/>
          </p:nvSpPr>
          <p:spPr>
            <a:xfrm>
              <a:off x="8168895" y="749674"/>
              <a:ext cx="94657" cy="103393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Google Shape;106;p2"/>
            <p:cNvSpPr/>
            <p:nvPr/>
          </p:nvSpPr>
          <p:spPr>
            <a:xfrm>
              <a:off x="8033184" y="1121241"/>
              <a:ext cx="94657" cy="6623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1" name="Google Shape;107;p2"/>
            <p:cNvSpPr/>
            <p:nvPr/>
          </p:nvSpPr>
          <p:spPr>
            <a:xfrm>
              <a:off x="8445727" y="1021083"/>
              <a:ext cx="94657" cy="76252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2" name="Google Shape;108;p2"/>
            <p:cNvSpPr/>
            <p:nvPr/>
          </p:nvSpPr>
          <p:spPr>
            <a:xfrm>
              <a:off x="8309984" y="597817"/>
              <a:ext cx="94657" cy="118579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3" name="Google Shape;109;p2"/>
            <p:cNvSpPr/>
            <p:nvPr/>
          </p:nvSpPr>
          <p:spPr>
            <a:xfrm>
              <a:off x="8722559" y="455629"/>
              <a:ext cx="94657" cy="132798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4" name="Google Shape;110;p2"/>
            <p:cNvSpPr/>
            <p:nvPr/>
          </p:nvSpPr>
          <p:spPr>
            <a:xfrm>
              <a:off x="8586816" y="248830"/>
              <a:ext cx="94657" cy="153478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5" name="Google Shape;111;p2"/>
            <p:cNvSpPr/>
            <p:nvPr/>
          </p:nvSpPr>
          <p:spPr>
            <a:xfrm>
              <a:off x="9001152" y="455629"/>
              <a:ext cx="92865" cy="132798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6" name="Google Shape;112;p2"/>
            <p:cNvSpPr/>
            <p:nvPr/>
          </p:nvSpPr>
          <p:spPr>
            <a:xfrm>
              <a:off x="8865440" y="42031"/>
              <a:ext cx="92865" cy="17415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8" name="Google Shape;113;p2"/>
          <p:cNvSpPr/>
          <p:nvPr/>
        </p:nvSpPr>
        <p:spPr>
          <a:xfrm>
            <a:off x="0" y="2229987"/>
            <a:ext cx="9144000" cy="1293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6" y="120"/>
                </a:moveTo>
                <a:lnTo>
                  <a:pt x="12129" y="149"/>
                </a:lnTo>
                <a:lnTo>
                  <a:pt x="12142" y="179"/>
                </a:lnTo>
                <a:lnTo>
                  <a:pt x="12146" y="269"/>
                </a:lnTo>
                <a:lnTo>
                  <a:pt x="12150" y="358"/>
                </a:lnTo>
                <a:lnTo>
                  <a:pt x="12146" y="448"/>
                </a:lnTo>
                <a:lnTo>
                  <a:pt x="12142" y="537"/>
                </a:lnTo>
                <a:lnTo>
                  <a:pt x="12129" y="567"/>
                </a:lnTo>
                <a:lnTo>
                  <a:pt x="12116" y="597"/>
                </a:lnTo>
                <a:lnTo>
                  <a:pt x="12104" y="567"/>
                </a:lnTo>
                <a:lnTo>
                  <a:pt x="12091" y="537"/>
                </a:lnTo>
                <a:lnTo>
                  <a:pt x="12087" y="448"/>
                </a:lnTo>
                <a:lnTo>
                  <a:pt x="12082" y="358"/>
                </a:lnTo>
                <a:lnTo>
                  <a:pt x="12087" y="269"/>
                </a:lnTo>
                <a:lnTo>
                  <a:pt x="12091" y="179"/>
                </a:lnTo>
                <a:lnTo>
                  <a:pt x="12104" y="149"/>
                </a:lnTo>
                <a:lnTo>
                  <a:pt x="12116" y="120"/>
                </a:lnTo>
                <a:close/>
                <a:moveTo>
                  <a:pt x="19980" y="358"/>
                </a:moveTo>
                <a:lnTo>
                  <a:pt x="19993" y="388"/>
                </a:lnTo>
                <a:lnTo>
                  <a:pt x="20005" y="418"/>
                </a:lnTo>
                <a:lnTo>
                  <a:pt x="20010" y="507"/>
                </a:lnTo>
                <a:lnTo>
                  <a:pt x="20014" y="597"/>
                </a:lnTo>
                <a:lnTo>
                  <a:pt x="20010" y="686"/>
                </a:lnTo>
                <a:lnTo>
                  <a:pt x="20005" y="776"/>
                </a:lnTo>
                <a:lnTo>
                  <a:pt x="19993" y="806"/>
                </a:lnTo>
                <a:lnTo>
                  <a:pt x="19980" y="836"/>
                </a:lnTo>
                <a:lnTo>
                  <a:pt x="19967" y="806"/>
                </a:lnTo>
                <a:lnTo>
                  <a:pt x="19955" y="776"/>
                </a:lnTo>
                <a:lnTo>
                  <a:pt x="19946" y="597"/>
                </a:lnTo>
                <a:lnTo>
                  <a:pt x="19950" y="507"/>
                </a:lnTo>
                <a:lnTo>
                  <a:pt x="19955" y="418"/>
                </a:lnTo>
                <a:lnTo>
                  <a:pt x="19967" y="388"/>
                </a:lnTo>
                <a:lnTo>
                  <a:pt x="19980" y="358"/>
                </a:lnTo>
                <a:close/>
                <a:moveTo>
                  <a:pt x="21279" y="1551"/>
                </a:moveTo>
                <a:lnTo>
                  <a:pt x="21292" y="1581"/>
                </a:lnTo>
                <a:lnTo>
                  <a:pt x="21305" y="1611"/>
                </a:lnTo>
                <a:lnTo>
                  <a:pt x="21309" y="1701"/>
                </a:lnTo>
                <a:lnTo>
                  <a:pt x="21313" y="1790"/>
                </a:lnTo>
                <a:lnTo>
                  <a:pt x="21309" y="1880"/>
                </a:lnTo>
                <a:lnTo>
                  <a:pt x="21305" y="1969"/>
                </a:lnTo>
                <a:lnTo>
                  <a:pt x="21292" y="1999"/>
                </a:lnTo>
                <a:lnTo>
                  <a:pt x="21279" y="2029"/>
                </a:lnTo>
                <a:lnTo>
                  <a:pt x="21267" y="1999"/>
                </a:lnTo>
                <a:lnTo>
                  <a:pt x="21254" y="1969"/>
                </a:lnTo>
                <a:lnTo>
                  <a:pt x="21250" y="1880"/>
                </a:lnTo>
                <a:lnTo>
                  <a:pt x="21246" y="1790"/>
                </a:lnTo>
                <a:lnTo>
                  <a:pt x="21250" y="1701"/>
                </a:lnTo>
                <a:lnTo>
                  <a:pt x="21254" y="1611"/>
                </a:lnTo>
                <a:lnTo>
                  <a:pt x="21279" y="1551"/>
                </a:lnTo>
                <a:close/>
                <a:moveTo>
                  <a:pt x="13433" y="3342"/>
                </a:moveTo>
                <a:lnTo>
                  <a:pt x="13445" y="3371"/>
                </a:lnTo>
                <a:lnTo>
                  <a:pt x="13458" y="3401"/>
                </a:lnTo>
                <a:lnTo>
                  <a:pt x="13462" y="3491"/>
                </a:lnTo>
                <a:lnTo>
                  <a:pt x="13466" y="3580"/>
                </a:lnTo>
                <a:lnTo>
                  <a:pt x="13462" y="3670"/>
                </a:lnTo>
                <a:lnTo>
                  <a:pt x="13458" y="3759"/>
                </a:lnTo>
                <a:lnTo>
                  <a:pt x="13445" y="3789"/>
                </a:lnTo>
                <a:lnTo>
                  <a:pt x="13433" y="3819"/>
                </a:lnTo>
                <a:lnTo>
                  <a:pt x="13420" y="3789"/>
                </a:lnTo>
                <a:lnTo>
                  <a:pt x="13407" y="3759"/>
                </a:lnTo>
                <a:lnTo>
                  <a:pt x="13399" y="3580"/>
                </a:lnTo>
                <a:lnTo>
                  <a:pt x="13403" y="3491"/>
                </a:lnTo>
                <a:lnTo>
                  <a:pt x="13407" y="3401"/>
                </a:lnTo>
                <a:lnTo>
                  <a:pt x="13420" y="3371"/>
                </a:lnTo>
                <a:lnTo>
                  <a:pt x="13433" y="3342"/>
                </a:lnTo>
                <a:close/>
                <a:moveTo>
                  <a:pt x="6868" y="6444"/>
                </a:moveTo>
                <a:lnTo>
                  <a:pt x="6893" y="6504"/>
                </a:lnTo>
                <a:lnTo>
                  <a:pt x="6898" y="6593"/>
                </a:lnTo>
                <a:lnTo>
                  <a:pt x="6902" y="6683"/>
                </a:lnTo>
                <a:lnTo>
                  <a:pt x="6898" y="6772"/>
                </a:lnTo>
                <a:lnTo>
                  <a:pt x="6893" y="6862"/>
                </a:lnTo>
                <a:lnTo>
                  <a:pt x="6881" y="6892"/>
                </a:lnTo>
                <a:lnTo>
                  <a:pt x="6868" y="6921"/>
                </a:lnTo>
                <a:lnTo>
                  <a:pt x="6855" y="6892"/>
                </a:lnTo>
                <a:lnTo>
                  <a:pt x="6843" y="6862"/>
                </a:lnTo>
                <a:lnTo>
                  <a:pt x="6839" y="6772"/>
                </a:lnTo>
                <a:lnTo>
                  <a:pt x="6834" y="6683"/>
                </a:lnTo>
                <a:lnTo>
                  <a:pt x="6839" y="6593"/>
                </a:lnTo>
                <a:lnTo>
                  <a:pt x="6843" y="6504"/>
                </a:lnTo>
                <a:lnTo>
                  <a:pt x="6855" y="6474"/>
                </a:lnTo>
                <a:lnTo>
                  <a:pt x="6868" y="6444"/>
                </a:lnTo>
                <a:close/>
                <a:moveTo>
                  <a:pt x="18647" y="8234"/>
                </a:moveTo>
                <a:lnTo>
                  <a:pt x="18672" y="8294"/>
                </a:lnTo>
                <a:lnTo>
                  <a:pt x="18676" y="8384"/>
                </a:lnTo>
                <a:lnTo>
                  <a:pt x="18681" y="8473"/>
                </a:lnTo>
                <a:lnTo>
                  <a:pt x="18672" y="8652"/>
                </a:lnTo>
                <a:lnTo>
                  <a:pt x="18647" y="8712"/>
                </a:lnTo>
                <a:lnTo>
                  <a:pt x="18634" y="8682"/>
                </a:lnTo>
                <a:lnTo>
                  <a:pt x="18622" y="8652"/>
                </a:lnTo>
                <a:lnTo>
                  <a:pt x="18613" y="8473"/>
                </a:lnTo>
                <a:lnTo>
                  <a:pt x="18617" y="8384"/>
                </a:lnTo>
                <a:lnTo>
                  <a:pt x="18622" y="8294"/>
                </a:lnTo>
                <a:lnTo>
                  <a:pt x="18634" y="8264"/>
                </a:lnTo>
                <a:lnTo>
                  <a:pt x="18647" y="8234"/>
                </a:lnTo>
                <a:close/>
                <a:moveTo>
                  <a:pt x="10800" y="8354"/>
                </a:moveTo>
                <a:lnTo>
                  <a:pt x="10813" y="8384"/>
                </a:lnTo>
                <a:lnTo>
                  <a:pt x="10825" y="8413"/>
                </a:lnTo>
                <a:lnTo>
                  <a:pt x="10830" y="8503"/>
                </a:lnTo>
                <a:lnTo>
                  <a:pt x="10834" y="8593"/>
                </a:lnTo>
                <a:lnTo>
                  <a:pt x="10830" y="8682"/>
                </a:lnTo>
                <a:lnTo>
                  <a:pt x="10825" y="8772"/>
                </a:lnTo>
                <a:lnTo>
                  <a:pt x="10813" y="8801"/>
                </a:lnTo>
                <a:lnTo>
                  <a:pt x="10800" y="8831"/>
                </a:lnTo>
                <a:lnTo>
                  <a:pt x="10787" y="8801"/>
                </a:lnTo>
                <a:lnTo>
                  <a:pt x="10775" y="8772"/>
                </a:lnTo>
                <a:lnTo>
                  <a:pt x="10770" y="8682"/>
                </a:lnTo>
                <a:lnTo>
                  <a:pt x="10766" y="8593"/>
                </a:lnTo>
                <a:lnTo>
                  <a:pt x="10770" y="8503"/>
                </a:lnTo>
                <a:lnTo>
                  <a:pt x="10775" y="8413"/>
                </a:lnTo>
                <a:lnTo>
                  <a:pt x="10787" y="8384"/>
                </a:lnTo>
                <a:lnTo>
                  <a:pt x="10800" y="8354"/>
                </a:lnTo>
                <a:close/>
                <a:moveTo>
                  <a:pt x="9501" y="9308"/>
                </a:moveTo>
                <a:lnTo>
                  <a:pt x="9513" y="9338"/>
                </a:lnTo>
                <a:lnTo>
                  <a:pt x="9526" y="9368"/>
                </a:lnTo>
                <a:lnTo>
                  <a:pt x="9530" y="9457"/>
                </a:lnTo>
                <a:lnTo>
                  <a:pt x="9534" y="9547"/>
                </a:lnTo>
                <a:lnTo>
                  <a:pt x="9530" y="9637"/>
                </a:lnTo>
                <a:lnTo>
                  <a:pt x="9526" y="9726"/>
                </a:lnTo>
                <a:lnTo>
                  <a:pt x="9513" y="9756"/>
                </a:lnTo>
                <a:lnTo>
                  <a:pt x="9501" y="9786"/>
                </a:lnTo>
                <a:lnTo>
                  <a:pt x="9488" y="9756"/>
                </a:lnTo>
                <a:lnTo>
                  <a:pt x="9475" y="9726"/>
                </a:lnTo>
                <a:lnTo>
                  <a:pt x="9471" y="9637"/>
                </a:lnTo>
                <a:lnTo>
                  <a:pt x="9467" y="9547"/>
                </a:lnTo>
                <a:lnTo>
                  <a:pt x="9471" y="9457"/>
                </a:lnTo>
                <a:lnTo>
                  <a:pt x="9475" y="9368"/>
                </a:lnTo>
                <a:lnTo>
                  <a:pt x="9488" y="9338"/>
                </a:lnTo>
                <a:lnTo>
                  <a:pt x="9501" y="9308"/>
                </a:lnTo>
                <a:close/>
                <a:moveTo>
                  <a:pt x="5569" y="9428"/>
                </a:moveTo>
                <a:lnTo>
                  <a:pt x="5581" y="9457"/>
                </a:lnTo>
                <a:lnTo>
                  <a:pt x="5594" y="9487"/>
                </a:lnTo>
                <a:lnTo>
                  <a:pt x="5598" y="9577"/>
                </a:lnTo>
                <a:lnTo>
                  <a:pt x="5602" y="9666"/>
                </a:lnTo>
                <a:lnTo>
                  <a:pt x="5598" y="9756"/>
                </a:lnTo>
                <a:lnTo>
                  <a:pt x="5594" y="9846"/>
                </a:lnTo>
                <a:lnTo>
                  <a:pt x="5581" y="9875"/>
                </a:lnTo>
                <a:lnTo>
                  <a:pt x="5569" y="9905"/>
                </a:lnTo>
                <a:lnTo>
                  <a:pt x="5556" y="9875"/>
                </a:lnTo>
                <a:lnTo>
                  <a:pt x="5543" y="9846"/>
                </a:lnTo>
                <a:lnTo>
                  <a:pt x="5539" y="9756"/>
                </a:lnTo>
                <a:lnTo>
                  <a:pt x="5535" y="9666"/>
                </a:lnTo>
                <a:lnTo>
                  <a:pt x="5539" y="9577"/>
                </a:lnTo>
                <a:lnTo>
                  <a:pt x="5543" y="9487"/>
                </a:lnTo>
                <a:lnTo>
                  <a:pt x="5556" y="9457"/>
                </a:lnTo>
                <a:lnTo>
                  <a:pt x="5569" y="9428"/>
                </a:lnTo>
                <a:close/>
                <a:moveTo>
                  <a:pt x="1628" y="9607"/>
                </a:moveTo>
                <a:lnTo>
                  <a:pt x="1641" y="9637"/>
                </a:lnTo>
                <a:lnTo>
                  <a:pt x="1654" y="9666"/>
                </a:lnTo>
                <a:lnTo>
                  <a:pt x="1658" y="9756"/>
                </a:lnTo>
                <a:lnTo>
                  <a:pt x="1662" y="9846"/>
                </a:lnTo>
                <a:lnTo>
                  <a:pt x="1658" y="9935"/>
                </a:lnTo>
                <a:lnTo>
                  <a:pt x="1654" y="10025"/>
                </a:lnTo>
                <a:lnTo>
                  <a:pt x="1641" y="10054"/>
                </a:lnTo>
                <a:lnTo>
                  <a:pt x="1628" y="10084"/>
                </a:lnTo>
                <a:lnTo>
                  <a:pt x="1616" y="10054"/>
                </a:lnTo>
                <a:lnTo>
                  <a:pt x="1603" y="10025"/>
                </a:lnTo>
                <a:lnTo>
                  <a:pt x="1599" y="9935"/>
                </a:lnTo>
                <a:lnTo>
                  <a:pt x="1595" y="9846"/>
                </a:lnTo>
                <a:lnTo>
                  <a:pt x="1599" y="9756"/>
                </a:lnTo>
                <a:lnTo>
                  <a:pt x="1603" y="9666"/>
                </a:lnTo>
                <a:lnTo>
                  <a:pt x="1616" y="9637"/>
                </a:lnTo>
                <a:lnTo>
                  <a:pt x="1628" y="9607"/>
                </a:lnTo>
                <a:close/>
                <a:moveTo>
                  <a:pt x="17364" y="11814"/>
                </a:moveTo>
                <a:lnTo>
                  <a:pt x="17377" y="11844"/>
                </a:lnTo>
                <a:lnTo>
                  <a:pt x="17390" y="11874"/>
                </a:lnTo>
                <a:lnTo>
                  <a:pt x="17394" y="11963"/>
                </a:lnTo>
                <a:lnTo>
                  <a:pt x="17398" y="12053"/>
                </a:lnTo>
                <a:lnTo>
                  <a:pt x="17394" y="12143"/>
                </a:lnTo>
                <a:lnTo>
                  <a:pt x="17390" y="12232"/>
                </a:lnTo>
                <a:lnTo>
                  <a:pt x="17377" y="12262"/>
                </a:lnTo>
                <a:lnTo>
                  <a:pt x="17364" y="12292"/>
                </a:lnTo>
                <a:lnTo>
                  <a:pt x="17352" y="12262"/>
                </a:lnTo>
                <a:lnTo>
                  <a:pt x="17339" y="12232"/>
                </a:lnTo>
                <a:lnTo>
                  <a:pt x="17335" y="12143"/>
                </a:lnTo>
                <a:lnTo>
                  <a:pt x="17331" y="12053"/>
                </a:lnTo>
                <a:lnTo>
                  <a:pt x="17335" y="11963"/>
                </a:lnTo>
                <a:lnTo>
                  <a:pt x="17339" y="11874"/>
                </a:lnTo>
                <a:lnTo>
                  <a:pt x="17352" y="11844"/>
                </a:lnTo>
                <a:lnTo>
                  <a:pt x="17364" y="11814"/>
                </a:lnTo>
                <a:close/>
                <a:moveTo>
                  <a:pt x="14732" y="13605"/>
                </a:moveTo>
                <a:lnTo>
                  <a:pt x="14745" y="13635"/>
                </a:lnTo>
                <a:lnTo>
                  <a:pt x="14757" y="13664"/>
                </a:lnTo>
                <a:lnTo>
                  <a:pt x="14766" y="13843"/>
                </a:lnTo>
                <a:lnTo>
                  <a:pt x="14761" y="13933"/>
                </a:lnTo>
                <a:lnTo>
                  <a:pt x="14757" y="14022"/>
                </a:lnTo>
                <a:lnTo>
                  <a:pt x="14745" y="14052"/>
                </a:lnTo>
                <a:lnTo>
                  <a:pt x="14732" y="14082"/>
                </a:lnTo>
                <a:lnTo>
                  <a:pt x="14707" y="14022"/>
                </a:lnTo>
                <a:lnTo>
                  <a:pt x="14702" y="13933"/>
                </a:lnTo>
                <a:lnTo>
                  <a:pt x="14698" y="13843"/>
                </a:lnTo>
                <a:lnTo>
                  <a:pt x="14707" y="13664"/>
                </a:lnTo>
                <a:lnTo>
                  <a:pt x="14732" y="13605"/>
                </a:lnTo>
                <a:close/>
                <a:moveTo>
                  <a:pt x="338" y="14320"/>
                </a:moveTo>
                <a:lnTo>
                  <a:pt x="350" y="14350"/>
                </a:lnTo>
                <a:lnTo>
                  <a:pt x="363" y="14380"/>
                </a:lnTo>
                <a:lnTo>
                  <a:pt x="367" y="14469"/>
                </a:lnTo>
                <a:lnTo>
                  <a:pt x="371" y="14559"/>
                </a:lnTo>
                <a:lnTo>
                  <a:pt x="367" y="14649"/>
                </a:lnTo>
                <a:lnTo>
                  <a:pt x="363" y="14738"/>
                </a:lnTo>
                <a:lnTo>
                  <a:pt x="350" y="14768"/>
                </a:lnTo>
                <a:lnTo>
                  <a:pt x="338" y="14798"/>
                </a:lnTo>
                <a:lnTo>
                  <a:pt x="325" y="14768"/>
                </a:lnTo>
                <a:lnTo>
                  <a:pt x="312" y="14738"/>
                </a:lnTo>
                <a:lnTo>
                  <a:pt x="308" y="14649"/>
                </a:lnTo>
                <a:lnTo>
                  <a:pt x="304" y="14559"/>
                </a:lnTo>
                <a:lnTo>
                  <a:pt x="308" y="14469"/>
                </a:lnTo>
                <a:lnTo>
                  <a:pt x="312" y="14380"/>
                </a:lnTo>
                <a:lnTo>
                  <a:pt x="325" y="14350"/>
                </a:lnTo>
                <a:lnTo>
                  <a:pt x="338" y="14320"/>
                </a:lnTo>
                <a:close/>
                <a:moveTo>
                  <a:pt x="8184" y="15991"/>
                </a:moveTo>
                <a:lnTo>
                  <a:pt x="8197" y="16021"/>
                </a:lnTo>
                <a:lnTo>
                  <a:pt x="8210" y="16051"/>
                </a:lnTo>
                <a:lnTo>
                  <a:pt x="8214" y="16141"/>
                </a:lnTo>
                <a:lnTo>
                  <a:pt x="8218" y="16230"/>
                </a:lnTo>
                <a:lnTo>
                  <a:pt x="8214" y="16320"/>
                </a:lnTo>
                <a:lnTo>
                  <a:pt x="8210" y="16409"/>
                </a:lnTo>
                <a:lnTo>
                  <a:pt x="8197" y="16439"/>
                </a:lnTo>
                <a:lnTo>
                  <a:pt x="8184" y="16469"/>
                </a:lnTo>
                <a:lnTo>
                  <a:pt x="8159" y="16409"/>
                </a:lnTo>
                <a:lnTo>
                  <a:pt x="8155" y="16320"/>
                </a:lnTo>
                <a:lnTo>
                  <a:pt x="8151" y="16230"/>
                </a:lnTo>
                <a:lnTo>
                  <a:pt x="8155" y="16141"/>
                </a:lnTo>
                <a:lnTo>
                  <a:pt x="8159" y="16051"/>
                </a:lnTo>
                <a:lnTo>
                  <a:pt x="8172" y="16021"/>
                </a:lnTo>
                <a:lnTo>
                  <a:pt x="8184" y="15991"/>
                </a:lnTo>
                <a:close/>
                <a:moveTo>
                  <a:pt x="16031" y="17185"/>
                </a:moveTo>
                <a:lnTo>
                  <a:pt x="16044" y="17214"/>
                </a:lnTo>
                <a:lnTo>
                  <a:pt x="16057" y="17244"/>
                </a:lnTo>
                <a:lnTo>
                  <a:pt x="16061" y="17334"/>
                </a:lnTo>
                <a:lnTo>
                  <a:pt x="16065" y="17423"/>
                </a:lnTo>
                <a:lnTo>
                  <a:pt x="16057" y="17602"/>
                </a:lnTo>
                <a:lnTo>
                  <a:pt x="16044" y="17632"/>
                </a:lnTo>
                <a:lnTo>
                  <a:pt x="16031" y="17662"/>
                </a:lnTo>
                <a:lnTo>
                  <a:pt x="16019" y="17632"/>
                </a:lnTo>
                <a:lnTo>
                  <a:pt x="16006" y="17602"/>
                </a:lnTo>
                <a:lnTo>
                  <a:pt x="16002" y="17513"/>
                </a:lnTo>
                <a:lnTo>
                  <a:pt x="15998" y="17423"/>
                </a:lnTo>
                <a:lnTo>
                  <a:pt x="16002" y="17334"/>
                </a:lnTo>
                <a:lnTo>
                  <a:pt x="16006" y="17244"/>
                </a:lnTo>
                <a:lnTo>
                  <a:pt x="16019" y="17214"/>
                </a:lnTo>
                <a:lnTo>
                  <a:pt x="16031" y="17185"/>
                </a:lnTo>
                <a:close/>
                <a:moveTo>
                  <a:pt x="4252" y="19452"/>
                </a:moveTo>
                <a:lnTo>
                  <a:pt x="4265" y="19482"/>
                </a:lnTo>
                <a:lnTo>
                  <a:pt x="4278" y="19511"/>
                </a:lnTo>
                <a:lnTo>
                  <a:pt x="4282" y="19601"/>
                </a:lnTo>
                <a:lnTo>
                  <a:pt x="4286" y="19691"/>
                </a:lnTo>
                <a:lnTo>
                  <a:pt x="4282" y="19780"/>
                </a:lnTo>
                <a:lnTo>
                  <a:pt x="4278" y="19870"/>
                </a:lnTo>
                <a:lnTo>
                  <a:pt x="4265" y="19900"/>
                </a:lnTo>
                <a:lnTo>
                  <a:pt x="4252" y="19929"/>
                </a:lnTo>
                <a:lnTo>
                  <a:pt x="4240" y="19900"/>
                </a:lnTo>
                <a:lnTo>
                  <a:pt x="4227" y="19870"/>
                </a:lnTo>
                <a:lnTo>
                  <a:pt x="4223" y="19780"/>
                </a:lnTo>
                <a:lnTo>
                  <a:pt x="4219" y="19691"/>
                </a:lnTo>
                <a:lnTo>
                  <a:pt x="4223" y="19601"/>
                </a:lnTo>
                <a:lnTo>
                  <a:pt x="4227" y="19511"/>
                </a:lnTo>
                <a:lnTo>
                  <a:pt x="4240" y="19482"/>
                </a:lnTo>
                <a:lnTo>
                  <a:pt x="4252" y="19452"/>
                </a:lnTo>
                <a:close/>
                <a:moveTo>
                  <a:pt x="2953" y="21003"/>
                </a:moveTo>
                <a:lnTo>
                  <a:pt x="2966" y="21033"/>
                </a:lnTo>
                <a:lnTo>
                  <a:pt x="2978" y="21063"/>
                </a:lnTo>
                <a:lnTo>
                  <a:pt x="2987" y="21242"/>
                </a:lnTo>
                <a:lnTo>
                  <a:pt x="2983" y="21332"/>
                </a:lnTo>
                <a:lnTo>
                  <a:pt x="2978" y="21421"/>
                </a:lnTo>
                <a:lnTo>
                  <a:pt x="2966" y="21451"/>
                </a:lnTo>
                <a:lnTo>
                  <a:pt x="2953" y="21481"/>
                </a:lnTo>
                <a:lnTo>
                  <a:pt x="2928" y="21421"/>
                </a:lnTo>
                <a:lnTo>
                  <a:pt x="2924" y="21332"/>
                </a:lnTo>
                <a:lnTo>
                  <a:pt x="2919" y="21242"/>
                </a:lnTo>
                <a:lnTo>
                  <a:pt x="2928" y="21063"/>
                </a:lnTo>
                <a:lnTo>
                  <a:pt x="2953" y="21003"/>
                </a:lnTo>
                <a:close/>
                <a:moveTo>
                  <a:pt x="12116" y="0"/>
                </a:moveTo>
                <a:lnTo>
                  <a:pt x="12095" y="30"/>
                </a:lnTo>
                <a:lnTo>
                  <a:pt x="12070" y="209"/>
                </a:lnTo>
                <a:lnTo>
                  <a:pt x="12066" y="358"/>
                </a:lnTo>
                <a:lnTo>
                  <a:pt x="12070" y="477"/>
                </a:lnTo>
                <a:lnTo>
                  <a:pt x="10830" y="8324"/>
                </a:lnTo>
                <a:lnTo>
                  <a:pt x="10817" y="8264"/>
                </a:lnTo>
                <a:lnTo>
                  <a:pt x="10800" y="8234"/>
                </a:lnTo>
                <a:lnTo>
                  <a:pt x="10783" y="8264"/>
                </a:lnTo>
                <a:lnTo>
                  <a:pt x="10766" y="8324"/>
                </a:lnTo>
                <a:lnTo>
                  <a:pt x="10758" y="8413"/>
                </a:lnTo>
                <a:lnTo>
                  <a:pt x="10749" y="8503"/>
                </a:lnTo>
                <a:lnTo>
                  <a:pt x="9547" y="9398"/>
                </a:lnTo>
                <a:lnTo>
                  <a:pt x="9539" y="9308"/>
                </a:lnTo>
                <a:lnTo>
                  <a:pt x="9526" y="9249"/>
                </a:lnTo>
                <a:lnTo>
                  <a:pt x="9513" y="9189"/>
                </a:lnTo>
                <a:lnTo>
                  <a:pt x="9501" y="9189"/>
                </a:lnTo>
                <a:lnTo>
                  <a:pt x="9480" y="9219"/>
                </a:lnTo>
                <a:lnTo>
                  <a:pt x="9454" y="9398"/>
                </a:lnTo>
                <a:lnTo>
                  <a:pt x="9450" y="9547"/>
                </a:lnTo>
                <a:lnTo>
                  <a:pt x="9450" y="9637"/>
                </a:lnTo>
                <a:lnTo>
                  <a:pt x="8222" y="15991"/>
                </a:lnTo>
                <a:lnTo>
                  <a:pt x="8206" y="15902"/>
                </a:lnTo>
                <a:lnTo>
                  <a:pt x="8184" y="15872"/>
                </a:lnTo>
                <a:lnTo>
                  <a:pt x="8163" y="15902"/>
                </a:lnTo>
                <a:lnTo>
                  <a:pt x="8146" y="15991"/>
                </a:lnTo>
                <a:lnTo>
                  <a:pt x="6914" y="6832"/>
                </a:lnTo>
                <a:lnTo>
                  <a:pt x="6919" y="6683"/>
                </a:lnTo>
                <a:lnTo>
                  <a:pt x="6914" y="6534"/>
                </a:lnTo>
                <a:lnTo>
                  <a:pt x="6902" y="6444"/>
                </a:lnTo>
                <a:lnTo>
                  <a:pt x="6889" y="6355"/>
                </a:lnTo>
                <a:lnTo>
                  <a:pt x="6868" y="6325"/>
                </a:lnTo>
                <a:lnTo>
                  <a:pt x="6847" y="6355"/>
                </a:lnTo>
                <a:lnTo>
                  <a:pt x="6834" y="6444"/>
                </a:lnTo>
                <a:lnTo>
                  <a:pt x="6822" y="6534"/>
                </a:lnTo>
                <a:lnTo>
                  <a:pt x="6818" y="6683"/>
                </a:lnTo>
                <a:lnTo>
                  <a:pt x="5607" y="9428"/>
                </a:lnTo>
                <a:lnTo>
                  <a:pt x="5590" y="9338"/>
                </a:lnTo>
                <a:lnTo>
                  <a:pt x="5581" y="9308"/>
                </a:lnTo>
                <a:lnTo>
                  <a:pt x="5569" y="9308"/>
                </a:lnTo>
                <a:lnTo>
                  <a:pt x="5548" y="9338"/>
                </a:lnTo>
                <a:lnTo>
                  <a:pt x="5535" y="9428"/>
                </a:lnTo>
                <a:lnTo>
                  <a:pt x="5522" y="9517"/>
                </a:lnTo>
                <a:lnTo>
                  <a:pt x="5518" y="9666"/>
                </a:lnTo>
                <a:lnTo>
                  <a:pt x="5522" y="9816"/>
                </a:lnTo>
                <a:lnTo>
                  <a:pt x="4290" y="19452"/>
                </a:lnTo>
                <a:lnTo>
                  <a:pt x="4274" y="19362"/>
                </a:lnTo>
                <a:lnTo>
                  <a:pt x="4252" y="19332"/>
                </a:lnTo>
                <a:lnTo>
                  <a:pt x="4231" y="19362"/>
                </a:lnTo>
                <a:lnTo>
                  <a:pt x="4219" y="19452"/>
                </a:lnTo>
                <a:lnTo>
                  <a:pt x="4206" y="19541"/>
                </a:lnTo>
                <a:lnTo>
                  <a:pt x="4202" y="19691"/>
                </a:lnTo>
                <a:lnTo>
                  <a:pt x="4202" y="19750"/>
                </a:lnTo>
                <a:lnTo>
                  <a:pt x="3004" y="21183"/>
                </a:lnTo>
                <a:lnTo>
                  <a:pt x="3004" y="21242"/>
                </a:lnTo>
                <a:lnTo>
                  <a:pt x="3000" y="21093"/>
                </a:lnTo>
                <a:lnTo>
                  <a:pt x="2974" y="20914"/>
                </a:lnTo>
                <a:lnTo>
                  <a:pt x="2953" y="20884"/>
                </a:lnTo>
                <a:lnTo>
                  <a:pt x="2936" y="20914"/>
                </a:lnTo>
                <a:lnTo>
                  <a:pt x="2919" y="20973"/>
                </a:lnTo>
                <a:lnTo>
                  <a:pt x="1666" y="10084"/>
                </a:lnTo>
                <a:lnTo>
                  <a:pt x="1675" y="9965"/>
                </a:lnTo>
                <a:lnTo>
                  <a:pt x="1679" y="9846"/>
                </a:lnTo>
                <a:lnTo>
                  <a:pt x="1675" y="9696"/>
                </a:lnTo>
                <a:lnTo>
                  <a:pt x="1650" y="9517"/>
                </a:lnTo>
                <a:lnTo>
                  <a:pt x="1628" y="9487"/>
                </a:lnTo>
                <a:lnTo>
                  <a:pt x="1607" y="9517"/>
                </a:lnTo>
                <a:lnTo>
                  <a:pt x="1595" y="9607"/>
                </a:lnTo>
                <a:lnTo>
                  <a:pt x="1582" y="9696"/>
                </a:lnTo>
                <a:lnTo>
                  <a:pt x="1578" y="9846"/>
                </a:lnTo>
                <a:lnTo>
                  <a:pt x="1582" y="9965"/>
                </a:lnTo>
                <a:lnTo>
                  <a:pt x="375" y="14320"/>
                </a:lnTo>
                <a:lnTo>
                  <a:pt x="359" y="14231"/>
                </a:lnTo>
                <a:lnTo>
                  <a:pt x="338" y="14201"/>
                </a:lnTo>
                <a:lnTo>
                  <a:pt x="321" y="14231"/>
                </a:lnTo>
                <a:lnTo>
                  <a:pt x="304" y="14291"/>
                </a:lnTo>
                <a:lnTo>
                  <a:pt x="0" y="13336"/>
                </a:lnTo>
                <a:lnTo>
                  <a:pt x="0" y="13455"/>
                </a:lnTo>
                <a:lnTo>
                  <a:pt x="291" y="14380"/>
                </a:lnTo>
                <a:lnTo>
                  <a:pt x="287" y="14469"/>
                </a:lnTo>
                <a:lnTo>
                  <a:pt x="287" y="14559"/>
                </a:lnTo>
                <a:lnTo>
                  <a:pt x="291" y="14708"/>
                </a:lnTo>
                <a:lnTo>
                  <a:pt x="316" y="14888"/>
                </a:lnTo>
                <a:lnTo>
                  <a:pt x="338" y="14917"/>
                </a:lnTo>
                <a:lnTo>
                  <a:pt x="359" y="14888"/>
                </a:lnTo>
                <a:lnTo>
                  <a:pt x="371" y="14798"/>
                </a:lnTo>
                <a:lnTo>
                  <a:pt x="384" y="14708"/>
                </a:lnTo>
                <a:lnTo>
                  <a:pt x="388" y="14559"/>
                </a:lnTo>
                <a:lnTo>
                  <a:pt x="384" y="14440"/>
                </a:lnTo>
                <a:lnTo>
                  <a:pt x="1586" y="10054"/>
                </a:lnTo>
                <a:lnTo>
                  <a:pt x="1595" y="10114"/>
                </a:lnTo>
                <a:lnTo>
                  <a:pt x="1607" y="10174"/>
                </a:lnTo>
                <a:lnTo>
                  <a:pt x="1616" y="10204"/>
                </a:lnTo>
                <a:lnTo>
                  <a:pt x="1641" y="10204"/>
                </a:lnTo>
                <a:lnTo>
                  <a:pt x="1654" y="10144"/>
                </a:lnTo>
                <a:lnTo>
                  <a:pt x="2907" y="21093"/>
                </a:lnTo>
                <a:lnTo>
                  <a:pt x="2903" y="21153"/>
                </a:lnTo>
                <a:lnTo>
                  <a:pt x="2903" y="21242"/>
                </a:lnTo>
                <a:lnTo>
                  <a:pt x="2907" y="21391"/>
                </a:lnTo>
                <a:lnTo>
                  <a:pt x="2932" y="21570"/>
                </a:lnTo>
                <a:lnTo>
                  <a:pt x="2953" y="21600"/>
                </a:lnTo>
                <a:lnTo>
                  <a:pt x="2970" y="21570"/>
                </a:lnTo>
                <a:lnTo>
                  <a:pt x="2987" y="21511"/>
                </a:lnTo>
                <a:lnTo>
                  <a:pt x="2995" y="21421"/>
                </a:lnTo>
                <a:lnTo>
                  <a:pt x="3004" y="21302"/>
                </a:lnTo>
                <a:lnTo>
                  <a:pt x="4210" y="19870"/>
                </a:lnTo>
                <a:lnTo>
                  <a:pt x="4227" y="19989"/>
                </a:lnTo>
                <a:lnTo>
                  <a:pt x="4240" y="20049"/>
                </a:lnTo>
                <a:lnTo>
                  <a:pt x="4252" y="20049"/>
                </a:lnTo>
                <a:lnTo>
                  <a:pt x="4274" y="20019"/>
                </a:lnTo>
                <a:lnTo>
                  <a:pt x="4286" y="19929"/>
                </a:lnTo>
                <a:lnTo>
                  <a:pt x="4299" y="19840"/>
                </a:lnTo>
                <a:lnTo>
                  <a:pt x="4303" y="19691"/>
                </a:lnTo>
                <a:lnTo>
                  <a:pt x="4299" y="19541"/>
                </a:lnTo>
                <a:lnTo>
                  <a:pt x="5531" y="9905"/>
                </a:lnTo>
                <a:lnTo>
                  <a:pt x="5548" y="9995"/>
                </a:lnTo>
                <a:lnTo>
                  <a:pt x="5569" y="10025"/>
                </a:lnTo>
                <a:lnTo>
                  <a:pt x="5590" y="9995"/>
                </a:lnTo>
                <a:lnTo>
                  <a:pt x="5602" y="9905"/>
                </a:lnTo>
                <a:lnTo>
                  <a:pt x="5615" y="9816"/>
                </a:lnTo>
                <a:lnTo>
                  <a:pt x="5619" y="9666"/>
                </a:lnTo>
                <a:lnTo>
                  <a:pt x="5615" y="9547"/>
                </a:lnTo>
                <a:lnTo>
                  <a:pt x="6822" y="6802"/>
                </a:lnTo>
                <a:lnTo>
                  <a:pt x="6830" y="6892"/>
                </a:lnTo>
                <a:lnTo>
                  <a:pt x="6839" y="6981"/>
                </a:lnTo>
                <a:lnTo>
                  <a:pt x="6851" y="7011"/>
                </a:lnTo>
                <a:lnTo>
                  <a:pt x="6868" y="7041"/>
                </a:lnTo>
                <a:lnTo>
                  <a:pt x="6889" y="7011"/>
                </a:lnTo>
                <a:lnTo>
                  <a:pt x="6906" y="6921"/>
                </a:lnTo>
                <a:lnTo>
                  <a:pt x="8138" y="16081"/>
                </a:lnTo>
                <a:lnTo>
                  <a:pt x="8134" y="16230"/>
                </a:lnTo>
                <a:lnTo>
                  <a:pt x="8138" y="16379"/>
                </a:lnTo>
                <a:lnTo>
                  <a:pt x="8151" y="16469"/>
                </a:lnTo>
                <a:lnTo>
                  <a:pt x="8163" y="16558"/>
                </a:lnTo>
                <a:lnTo>
                  <a:pt x="8184" y="16588"/>
                </a:lnTo>
                <a:lnTo>
                  <a:pt x="8206" y="16558"/>
                </a:lnTo>
                <a:lnTo>
                  <a:pt x="8218" y="16469"/>
                </a:lnTo>
                <a:lnTo>
                  <a:pt x="8231" y="16379"/>
                </a:lnTo>
                <a:lnTo>
                  <a:pt x="8235" y="16230"/>
                </a:lnTo>
                <a:lnTo>
                  <a:pt x="8231" y="16081"/>
                </a:lnTo>
                <a:lnTo>
                  <a:pt x="9458" y="9726"/>
                </a:lnTo>
                <a:lnTo>
                  <a:pt x="9467" y="9816"/>
                </a:lnTo>
                <a:lnTo>
                  <a:pt x="9475" y="9846"/>
                </a:lnTo>
                <a:lnTo>
                  <a:pt x="9488" y="9905"/>
                </a:lnTo>
                <a:lnTo>
                  <a:pt x="9501" y="9905"/>
                </a:lnTo>
                <a:lnTo>
                  <a:pt x="9522" y="9875"/>
                </a:lnTo>
                <a:lnTo>
                  <a:pt x="9547" y="9696"/>
                </a:lnTo>
                <a:lnTo>
                  <a:pt x="9551" y="9547"/>
                </a:lnTo>
                <a:lnTo>
                  <a:pt x="9551" y="9517"/>
                </a:lnTo>
                <a:lnTo>
                  <a:pt x="10749" y="8622"/>
                </a:lnTo>
                <a:lnTo>
                  <a:pt x="10754" y="8772"/>
                </a:lnTo>
                <a:lnTo>
                  <a:pt x="10766" y="8861"/>
                </a:lnTo>
                <a:lnTo>
                  <a:pt x="10783" y="8921"/>
                </a:lnTo>
                <a:lnTo>
                  <a:pt x="10800" y="8950"/>
                </a:lnTo>
                <a:lnTo>
                  <a:pt x="10821" y="8921"/>
                </a:lnTo>
                <a:lnTo>
                  <a:pt x="10834" y="8831"/>
                </a:lnTo>
                <a:lnTo>
                  <a:pt x="10846" y="8742"/>
                </a:lnTo>
                <a:lnTo>
                  <a:pt x="10851" y="8593"/>
                </a:lnTo>
                <a:lnTo>
                  <a:pt x="10846" y="8503"/>
                </a:lnTo>
                <a:lnTo>
                  <a:pt x="10842" y="8384"/>
                </a:lnTo>
                <a:lnTo>
                  <a:pt x="12078" y="567"/>
                </a:lnTo>
                <a:lnTo>
                  <a:pt x="12095" y="686"/>
                </a:lnTo>
                <a:lnTo>
                  <a:pt x="12104" y="716"/>
                </a:lnTo>
                <a:lnTo>
                  <a:pt x="12116" y="716"/>
                </a:lnTo>
                <a:lnTo>
                  <a:pt x="12133" y="686"/>
                </a:lnTo>
                <a:lnTo>
                  <a:pt x="12146" y="656"/>
                </a:lnTo>
                <a:lnTo>
                  <a:pt x="12154" y="597"/>
                </a:lnTo>
                <a:lnTo>
                  <a:pt x="12163" y="507"/>
                </a:lnTo>
                <a:lnTo>
                  <a:pt x="13382" y="3491"/>
                </a:lnTo>
                <a:lnTo>
                  <a:pt x="13382" y="3580"/>
                </a:lnTo>
                <a:lnTo>
                  <a:pt x="13386" y="3730"/>
                </a:lnTo>
                <a:lnTo>
                  <a:pt x="13411" y="3909"/>
                </a:lnTo>
                <a:lnTo>
                  <a:pt x="13433" y="3938"/>
                </a:lnTo>
                <a:lnTo>
                  <a:pt x="13445" y="3938"/>
                </a:lnTo>
                <a:lnTo>
                  <a:pt x="13458" y="3879"/>
                </a:lnTo>
                <a:lnTo>
                  <a:pt x="14694" y="13605"/>
                </a:lnTo>
                <a:lnTo>
                  <a:pt x="14686" y="13724"/>
                </a:lnTo>
                <a:lnTo>
                  <a:pt x="14681" y="13843"/>
                </a:lnTo>
                <a:lnTo>
                  <a:pt x="14686" y="13992"/>
                </a:lnTo>
                <a:lnTo>
                  <a:pt x="14698" y="14082"/>
                </a:lnTo>
                <a:lnTo>
                  <a:pt x="14711" y="14171"/>
                </a:lnTo>
                <a:lnTo>
                  <a:pt x="14732" y="14201"/>
                </a:lnTo>
                <a:lnTo>
                  <a:pt x="14745" y="14201"/>
                </a:lnTo>
                <a:lnTo>
                  <a:pt x="14753" y="14171"/>
                </a:lnTo>
                <a:lnTo>
                  <a:pt x="14766" y="14112"/>
                </a:lnTo>
                <a:lnTo>
                  <a:pt x="14774" y="14052"/>
                </a:lnTo>
                <a:lnTo>
                  <a:pt x="15981" y="17394"/>
                </a:lnTo>
                <a:lnTo>
                  <a:pt x="15981" y="17423"/>
                </a:lnTo>
                <a:lnTo>
                  <a:pt x="15985" y="17573"/>
                </a:lnTo>
                <a:lnTo>
                  <a:pt x="15998" y="17662"/>
                </a:lnTo>
                <a:lnTo>
                  <a:pt x="16010" y="17752"/>
                </a:lnTo>
                <a:lnTo>
                  <a:pt x="16031" y="17781"/>
                </a:lnTo>
                <a:lnTo>
                  <a:pt x="16052" y="17752"/>
                </a:lnTo>
                <a:lnTo>
                  <a:pt x="16078" y="17573"/>
                </a:lnTo>
                <a:lnTo>
                  <a:pt x="16082" y="17423"/>
                </a:lnTo>
                <a:lnTo>
                  <a:pt x="16082" y="17394"/>
                </a:lnTo>
                <a:lnTo>
                  <a:pt x="17326" y="12292"/>
                </a:lnTo>
                <a:lnTo>
                  <a:pt x="17343" y="12381"/>
                </a:lnTo>
                <a:lnTo>
                  <a:pt x="17364" y="12411"/>
                </a:lnTo>
                <a:lnTo>
                  <a:pt x="17385" y="12381"/>
                </a:lnTo>
                <a:lnTo>
                  <a:pt x="17411" y="12202"/>
                </a:lnTo>
                <a:lnTo>
                  <a:pt x="17415" y="12053"/>
                </a:lnTo>
                <a:lnTo>
                  <a:pt x="17415" y="12023"/>
                </a:lnTo>
                <a:lnTo>
                  <a:pt x="18609" y="8712"/>
                </a:lnTo>
                <a:lnTo>
                  <a:pt x="18626" y="8801"/>
                </a:lnTo>
                <a:lnTo>
                  <a:pt x="18647" y="8831"/>
                </a:lnTo>
                <a:lnTo>
                  <a:pt x="18668" y="8801"/>
                </a:lnTo>
                <a:lnTo>
                  <a:pt x="18681" y="8712"/>
                </a:lnTo>
                <a:lnTo>
                  <a:pt x="18693" y="8622"/>
                </a:lnTo>
                <a:lnTo>
                  <a:pt x="18697" y="8473"/>
                </a:lnTo>
                <a:lnTo>
                  <a:pt x="18693" y="8384"/>
                </a:lnTo>
                <a:lnTo>
                  <a:pt x="19938" y="806"/>
                </a:lnTo>
                <a:lnTo>
                  <a:pt x="19946" y="865"/>
                </a:lnTo>
                <a:lnTo>
                  <a:pt x="19959" y="925"/>
                </a:lnTo>
                <a:lnTo>
                  <a:pt x="19967" y="955"/>
                </a:lnTo>
                <a:lnTo>
                  <a:pt x="19980" y="955"/>
                </a:lnTo>
                <a:lnTo>
                  <a:pt x="19997" y="925"/>
                </a:lnTo>
                <a:lnTo>
                  <a:pt x="20014" y="865"/>
                </a:lnTo>
                <a:lnTo>
                  <a:pt x="20022" y="776"/>
                </a:lnTo>
                <a:lnTo>
                  <a:pt x="20031" y="656"/>
                </a:lnTo>
                <a:lnTo>
                  <a:pt x="21229" y="1730"/>
                </a:lnTo>
                <a:lnTo>
                  <a:pt x="21229" y="1790"/>
                </a:lnTo>
                <a:lnTo>
                  <a:pt x="21233" y="1939"/>
                </a:lnTo>
                <a:lnTo>
                  <a:pt x="21246" y="2029"/>
                </a:lnTo>
                <a:lnTo>
                  <a:pt x="21258" y="2118"/>
                </a:lnTo>
                <a:lnTo>
                  <a:pt x="21279" y="2148"/>
                </a:lnTo>
                <a:lnTo>
                  <a:pt x="21300" y="2118"/>
                </a:lnTo>
                <a:lnTo>
                  <a:pt x="21326" y="1939"/>
                </a:lnTo>
                <a:lnTo>
                  <a:pt x="21330" y="1790"/>
                </a:lnTo>
                <a:lnTo>
                  <a:pt x="21600" y="1790"/>
                </a:lnTo>
                <a:lnTo>
                  <a:pt x="21600" y="1671"/>
                </a:lnTo>
                <a:lnTo>
                  <a:pt x="21326" y="1671"/>
                </a:lnTo>
                <a:lnTo>
                  <a:pt x="21322" y="1581"/>
                </a:lnTo>
                <a:lnTo>
                  <a:pt x="21309" y="1492"/>
                </a:lnTo>
                <a:lnTo>
                  <a:pt x="21296" y="1462"/>
                </a:lnTo>
                <a:lnTo>
                  <a:pt x="21279" y="1432"/>
                </a:lnTo>
                <a:lnTo>
                  <a:pt x="21267" y="1432"/>
                </a:lnTo>
                <a:lnTo>
                  <a:pt x="21254" y="1492"/>
                </a:lnTo>
                <a:lnTo>
                  <a:pt x="21241" y="1551"/>
                </a:lnTo>
                <a:lnTo>
                  <a:pt x="21233" y="1611"/>
                </a:lnTo>
                <a:lnTo>
                  <a:pt x="20031" y="537"/>
                </a:lnTo>
                <a:lnTo>
                  <a:pt x="20022" y="418"/>
                </a:lnTo>
                <a:lnTo>
                  <a:pt x="20014" y="328"/>
                </a:lnTo>
                <a:lnTo>
                  <a:pt x="19997" y="269"/>
                </a:lnTo>
                <a:lnTo>
                  <a:pt x="19980" y="239"/>
                </a:lnTo>
                <a:lnTo>
                  <a:pt x="19959" y="269"/>
                </a:lnTo>
                <a:lnTo>
                  <a:pt x="19946" y="358"/>
                </a:lnTo>
                <a:lnTo>
                  <a:pt x="19934" y="448"/>
                </a:lnTo>
                <a:lnTo>
                  <a:pt x="19929" y="597"/>
                </a:lnTo>
                <a:lnTo>
                  <a:pt x="19934" y="686"/>
                </a:lnTo>
                <a:lnTo>
                  <a:pt x="18689" y="8264"/>
                </a:lnTo>
                <a:lnTo>
                  <a:pt x="18681" y="8204"/>
                </a:lnTo>
                <a:lnTo>
                  <a:pt x="18668" y="8145"/>
                </a:lnTo>
                <a:lnTo>
                  <a:pt x="18660" y="8115"/>
                </a:lnTo>
                <a:lnTo>
                  <a:pt x="18647" y="8115"/>
                </a:lnTo>
                <a:lnTo>
                  <a:pt x="18626" y="8145"/>
                </a:lnTo>
                <a:lnTo>
                  <a:pt x="18613" y="8234"/>
                </a:lnTo>
                <a:lnTo>
                  <a:pt x="18600" y="8324"/>
                </a:lnTo>
                <a:lnTo>
                  <a:pt x="18596" y="8473"/>
                </a:lnTo>
                <a:lnTo>
                  <a:pt x="18600" y="8622"/>
                </a:lnTo>
                <a:lnTo>
                  <a:pt x="17411" y="11904"/>
                </a:lnTo>
                <a:lnTo>
                  <a:pt x="17402" y="11814"/>
                </a:lnTo>
                <a:lnTo>
                  <a:pt x="17390" y="11755"/>
                </a:lnTo>
                <a:lnTo>
                  <a:pt x="17377" y="11725"/>
                </a:lnTo>
                <a:lnTo>
                  <a:pt x="17364" y="11695"/>
                </a:lnTo>
                <a:lnTo>
                  <a:pt x="17343" y="11725"/>
                </a:lnTo>
                <a:lnTo>
                  <a:pt x="17318" y="11904"/>
                </a:lnTo>
                <a:lnTo>
                  <a:pt x="17314" y="12053"/>
                </a:lnTo>
                <a:lnTo>
                  <a:pt x="17318" y="12202"/>
                </a:lnTo>
                <a:lnTo>
                  <a:pt x="16078" y="17274"/>
                </a:lnTo>
                <a:lnTo>
                  <a:pt x="16069" y="17185"/>
                </a:lnTo>
                <a:lnTo>
                  <a:pt x="16057" y="17125"/>
                </a:lnTo>
                <a:lnTo>
                  <a:pt x="16044" y="17065"/>
                </a:lnTo>
                <a:lnTo>
                  <a:pt x="16031" y="17065"/>
                </a:lnTo>
                <a:lnTo>
                  <a:pt x="16019" y="17095"/>
                </a:lnTo>
                <a:lnTo>
                  <a:pt x="16006" y="17125"/>
                </a:lnTo>
                <a:lnTo>
                  <a:pt x="15993" y="17185"/>
                </a:lnTo>
                <a:lnTo>
                  <a:pt x="15985" y="17274"/>
                </a:lnTo>
                <a:lnTo>
                  <a:pt x="14778" y="13963"/>
                </a:lnTo>
                <a:lnTo>
                  <a:pt x="14782" y="13843"/>
                </a:lnTo>
                <a:lnTo>
                  <a:pt x="14778" y="13694"/>
                </a:lnTo>
                <a:lnTo>
                  <a:pt x="14753" y="13515"/>
                </a:lnTo>
                <a:lnTo>
                  <a:pt x="14732" y="13485"/>
                </a:lnTo>
                <a:lnTo>
                  <a:pt x="14719" y="13485"/>
                </a:lnTo>
                <a:lnTo>
                  <a:pt x="14707" y="13545"/>
                </a:lnTo>
                <a:lnTo>
                  <a:pt x="13470" y="3819"/>
                </a:lnTo>
                <a:lnTo>
                  <a:pt x="13479" y="3700"/>
                </a:lnTo>
                <a:lnTo>
                  <a:pt x="13483" y="3580"/>
                </a:lnTo>
                <a:lnTo>
                  <a:pt x="13479" y="3431"/>
                </a:lnTo>
                <a:lnTo>
                  <a:pt x="13454" y="3252"/>
                </a:lnTo>
                <a:lnTo>
                  <a:pt x="13433" y="3222"/>
                </a:lnTo>
                <a:lnTo>
                  <a:pt x="13420" y="3222"/>
                </a:lnTo>
                <a:lnTo>
                  <a:pt x="13407" y="3252"/>
                </a:lnTo>
                <a:lnTo>
                  <a:pt x="13399" y="3312"/>
                </a:lnTo>
                <a:lnTo>
                  <a:pt x="13390" y="3371"/>
                </a:lnTo>
                <a:lnTo>
                  <a:pt x="12167" y="388"/>
                </a:lnTo>
                <a:lnTo>
                  <a:pt x="12167" y="358"/>
                </a:lnTo>
                <a:lnTo>
                  <a:pt x="12163" y="209"/>
                </a:lnTo>
                <a:lnTo>
                  <a:pt x="12150" y="120"/>
                </a:lnTo>
                <a:lnTo>
                  <a:pt x="12137" y="30"/>
                </a:lnTo>
                <a:lnTo>
                  <a:pt x="12116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4567887"/>
            <a:ext cx="2133600" cy="3987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8" name="Google Shape;663;p11"/>
          <p:cNvSpPr/>
          <p:nvPr/>
        </p:nvSpPr>
        <p:spPr>
          <a:xfrm>
            <a:off x="-25" y="4329000"/>
            <a:ext cx="9144001" cy="814501"/>
          </a:xfrm>
          <a:prstGeom prst="rect">
            <a:avLst/>
          </a:pr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3650" y="4496201"/>
            <a:ext cx="8036701" cy="519601"/>
          </a:xfrm>
          <a:prstGeom prst="rect">
            <a:avLst/>
          </a:prstGeom>
        </p:spPr>
        <p:txBody>
          <a:bodyPr/>
          <a:lstStyle>
            <a:lvl1pPr marL="228600" indent="0" algn="ctr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755650" indent="-222250" algn="ctr">
              <a:spcBef>
                <a:spcPts val="300"/>
              </a:spcBef>
              <a:buClrTx/>
              <a:buSzPts val="1400"/>
              <a:buFontTx/>
              <a:defRPr sz="1400"/>
            </a:lvl2pPr>
            <a:lvl3pPr marL="1212850" indent="-222250" algn="ctr">
              <a:spcBef>
                <a:spcPts val="300"/>
              </a:spcBef>
              <a:buClrTx/>
              <a:buSzPts val="1400"/>
              <a:buFontTx/>
              <a:defRPr sz="1400"/>
            </a:lvl3pPr>
            <a:lvl4pPr marL="1670050" indent="-222250" algn="ctr">
              <a:spcBef>
                <a:spcPts val="300"/>
              </a:spcBef>
              <a:buClrTx/>
              <a:buSzPts val="1400"/>
              <a:buFontTx/>
              <a:defRPr sz="1400"/>
            </a:lvl4pPr>
            <a:lvl5pPr marL="2127250" indent="-222250" algn="ctr">
              <a:spcBef>
                <a:spcPts val="300"/>
              </a:spcBef>
              <a:buClrTx/>
              <a:buSzPts val="1400"/>
              <a:buFontTx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0" name="Google Shape;670;p13"/>
          <p:cNvGrpSpPr/>
          <p:nvPr/>
        </p:nvGrpSpPr>
        <p:grpSpPr>
          <a:xfrm>
            <a:off x="28581" y="3850590"/>
            <a:ext cx="9093986" cy="1293080"/>
            <a:chOff x="31" y="25"/>
            <a:chExt cx="9093984" cy="1293078"/>
          </a:xfrm>
        </p:grpSpPr>
        <p:sp>
          <p:nvSpPr>
            <p:cNvPr id="427" name="Google Shape;671;p13"/>
            <p:cNvSpPr/>
            <p:nvPr/>
          </p:nvSpPr>
          <p:spPr>
            <a:xfrm>
              <a:off x="271487" y="775582"/>
              <a:ext cx="228609" cy="51752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28" name="Google Shape;672;p13"/>
            <p:cNvSpPr/>
            <p:nvPr/>
          </p:nvSpPr>
          <p:spPr>
            <a:xfrm>
              <a:off x="31" y="560074"/>
              <a:ext cx="228609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29" name="Google Shape;673;p13"/>
            <p:cNvSpPr/>
            <p:nvPr/>
          </p:nvSpPr>
          <p:spPr>
            <a:xfrm>
              <a:off x="548319" y="337477"/>
              <a:ext cx="23036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0" name="Google Shape;674;p13"/>
            <p:cNvSpPr/>
            <p:nvPr/>
          </p:nvSpPr>
          <p:spPr>
            <a:xfrm>
              <a:off x="825119" y="480684"/>
              <a:ext cx="230401" cy="81242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1" name="Google Shape;675;p13"/>
            <p:cNvSpPr/>
            <p:nvPr/>
          </p:nvSpPr>
          <p:spPr>
            <a:xfrm>
              <a:off x="1101951" y="883350"/>
              <a:ext cx="230401" cy="40975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2" name="Google Shape;676;p13"/>
            <p:cNvSpPr/>
            <p:nvPr/>
          </p:nvSpPr>
          <p:spPr>
            <a:xfrm>
              <a:off x="1380576" y="243886"/>
              <a:ext cx="228576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3" name="Google Shape;677;p13"/>
            <p:cNvSpPr/>
            <p:nvPr/>
          </p:nvSpPr>
          <p:spPr>
            <a:xfrm>
              <a:off x="1657375" y="524634"/>
              <a:ext cx="230401" cy="7684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4" name="Google Shape;678;p13"/>
            <p:cNvSpPr/>
            <p:nvPr/>
          </p:nvSpPr>
          <p:spPr>
            <a:xfrm>
              <a:off x="1934207" y="337477"/>
              <a:ext cx="23036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5" name="Google Shape;679;p13"/>
            <p:cNvSpPr/>
            <p:nvPr/>
          </p:nvSpPr>
          <p:spPr>
            <a:xfrm>
              <a:off x="2211007" y="667841"/>
              <a:ext cx="230401" cy="62526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6" name="Google Shape;680;p13"/>
            <p:cNvSpPr/>
            <p:nvPr/>
          </p:nvSpPr>
          <p:spPr>
            <a:xfrm>
              <a:off x="2487840" y="243886"/>
              <a:ext cx="230401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7" name="Google Shape;681;p13"/>
            <p:cNvSpPr/>
            <p:nvPr/>
          </p:nvSpPr>
          <p:spPr>
            <a:xfrm>
              <a:off x="2766464" y="524634"/>
              <a:ext cx="228577" cy="7684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8" name="Google Shape;682;p13"/>
            <p:cNvSpPr/>
            <p:nvPr/>
          </p:nvSpPr>
          <p:spPr>
            <a:xfrm>
              <a:off x="3043264" y="114880"/>
              <a:ext cx="230401" cy="1178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9" name="Google Shape;683;p13"/>
            <p:cNvSpPr/>
            <p:nvPr/>
          </p:nvSpPr>
          <p:spPr>
            <a:xfrm>
              <a:off x="3320095" y="243886"/>
              <a:ext cx="230369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0" name="Google Shape;684;p13"/>
            <p:cNvSpPr/>
            <p:nvPr/>
          </p:nvSpPr>
          <p:spPr>
            <a:xfrm>
              <a:off x="3596895" y="560074"/>
              <a:ext cx="230401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1" name="Google Shape;685;p13"/>
            <p:cNvSpPr/>
            <p:nvPr/>
          </p:nvSpPr>
          <p:spPr>
            <a:xfrm>
              <a:off x="3875520" y="775582"/>
              <a:ext cx="228609" cy="51752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2" name="Google Shape;686;p13"/>
            <p:cNvSpPr/>
            <p:nvPr/>
          </p:nvSpPr>
          <p:spPr>
            <a:xfrm>
              <a:off x="4152319" y="611112"/>
              <a:ext cx="230401" cy="68199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3" name="Google Shape;687;p13"/>
            <p:cNvSpPr/>
            <p:nvPr/>
          </p:nvSpPr>
          <p:spPr>
            <a:xfrm>
              <a:off x="4429152" y="388515"/>
              <a:ext cx="230401" cy="90459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4" name="Google Shape;688;p13"/>
            <p:cNvSpPr/>
            <p:nvPr/>
          </p:nvSpPr>
          <p:spPr>
            <a:xfrm>
              <a:off x="4705984" y="243886"/>
              <a:ext cx="230369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5" name="Google Shape;689;p13"/>
            <p:cNvSpPr/>
            <p:nvPr/>
          </p:nvSpPr>
          <p:spPr>
            <a:xfrm>
              <a:off x="4982783" y="25"/>
              <a:ext cx="230401" cy="129308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6" name="Google Shape;690;p13"/>
            <p:cNvSpPr/>
            <p:nvPr/>
          </p:nvSpPr>
          <p:spPr>
            <a:xfrm>
              <a:off x="5261407" y="337477"/>
              <a:ext cx="22860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7" name="Google Shape;691;p13"/>
            <p:cNvSpPr/>
            <p:nvPr/>
          </p:nvSpPr>
          <p:spPr>
            <a:xfrm>
              <a:off x="5538208" y="150320"/>
              <a:ext cx="230401" cy="11427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8" name="Google Shape;692;p13"/>
            <p:cNvSpPr/>
            <p:nvPr/>
          </p:nvSpPr>
          <p:spPr>
            <a:xfrm>
              <a:off x="5815040" y="243886"/>
              <a:ext cx="230401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9" name="Google Shape;693;p13"/>
            <p:cNvSpPr/>
            <p:nvPr/>
          </p:nvSpPr>
          <p:spPr>
            <a:xfrm>
              <a:off x="6091871" y="646552"/>
              <a:ext cx="230369" cy="64655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0" name="Google Shape;694;p13"/>
            <p:cNvSpPr/>
            <p:nvPr/>
          </p:nvSpPr>
          <p:spPr>
            <a:xfrm>
              <a:off x="6370463" y="480684"/>
              <a:ext cx="228609" cy="81242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1" name="Google Shape;695;p13"/>
            <p:cNvSpPr/>
            <p:nvPr/>
          </p:nvSpPr>
          <p:spPr>
            <a:xfrm>
              <a:off x="6647295" y="812445"/>
              <a:ext cx="230369" cy="48066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2" name="Google Shape;696;p13"/>
            <p:cNvSpPr/>
            <p:nvPr/>
          </p:nvSpPr>
          <p:spPr>
            <a:xfrm>
              <a:off x="6924095" y="337477"/>
              <a:ext cx="230401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3" name="Google Shape;697;p13"/>
            <p:cNvSpPr/>
            <p:nvPr/>
          </p:nvSpPr>
          <p:spPr>
            <a:xfrm>
              <a:off x="7200927" y="560074"/>
              <a:ext cx="230401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4" name="Google Shape;698;p13"/>
            <p:cNvSpPr/>
            <p:nvPr/>
          </p:nvSpPr>
          <p:spPr>
            <a:xfrm>
              <a:off x="7477759" y="201358"/>
              <a:ext cx="230369" cy="109174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5" name="Google Shape;699;p13"/>
            <p:cNvSpPr/>
            <p:nvPr/>
          </p:nvSpPr>
          <p:spPr>
            <a:xfrm>
              <a:off x="7756352" y="388515"/>
              <a:ext cx="228609" cy="90459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6" name="Google Shape;700;p13"/>
            <p:cNvSpPr/>
            <p:nvPr/>
          </p:nvSpPr>
          <p:spPr>
            <a:xfrm>
              <a:off x="8033184" y="65239"/>
              <a:ext cx="230369" cy="122786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7" name="Google Shape;701;p13"/>
            <p:cNvSpPr/>
            <p:nvPr/>
          </p:nvSpPr>
          <p:spPr>
            <a:xfrm>
              <a:off x="8309984" y="25"/>
              <a:ext cx="230401" cy="129308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8" name="Google Shape;702;p13"/>
            <p:cNvSpPr/>
            <p:nvPr/>
          </p:nvSpPr>
          <p:spPr>
            <a:xfrm>
              <a:off x="8586816" y="337477"/>
              <a:ext cx="230401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9" name="Google Shape;703;p13"/>
            <p:cNvSpPr/>
            <p:nvPr/>
          </p:nvSpPr>
          <p:spPr>
            <a:xfrm>
              <a:off x="8865440" y="65239"/>
              <a:ext cx="228577" cy="122786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27" name="Google Shape;704;p13"/>
          <p:cNvGrpSpPr/>
          <p:nvPr/>
        </p:nvGrpSpPr>
        <p:grpSpPr>
          <a:xfrm>
            <a:off x="28581" y="4361023"/>
            <a:ext cx="9093986" cy="782647"/>
            <a:chOff x="31" y="25"/>
            <a:chExt cx="9093984" cy="782645"/>
          </a:xfrm>
        </p:grpSpPr>
        <p:sp>
          <p:nvSpPr>
            <p:cNvPr id="461" name="Google Shape;705;p13"/>
            <p:cNvSpPr/>
            <p:nvPr/>
          </p:nvSpPr>
          <p:spPr>
            <a:xfrm>
              <a:off x="407231" y="496257"/>
              <a:ext cx="92865" cy="2864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2" name="Google Shape;706;p13"/>
            <p:cNvSpPr/>
            <p:nvPr/>
          </p:nvSpPr>
          <p:spPr>
            <a:xfrm>
              <a:off x="271487" y="381427"/>
              <a:ext cx="92865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3" name="Google Shape;707;p13"/>
            <p:cNvSpPr/>
            <p:nvPr/>
          </p:nvSpPr>
          <p:spPr>
            <a:xfrm>
              <a:off x="135775" y="328966"/>
              <a:ext cx="92865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4" name="Google Shape;708;p13"/>
            <p:cNvSpPr/>
            <p:nvPr/>
          </p:nvSpPr>
          <p:spPr>
            <a:xfrm>
              <a:off x="31" y="462240"/>
              <a:ext cx="92865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5" name="Google Shape;709;p13"/>
            <p:cNvSpPr/>
            <p:nvPr/>
          </p:nvSpPr>
          <p:spPr>
            <a:xfrm>
              <a:off x="684031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6" name="Google Shape;710;p13"/>
            <p:cNvSpPr/>
            <p:nvPr/>
          </p:nvSpPr>
          <p:spPr>
            <a:xfrm>
              <a:off x="548319" y="472173"/>
              <a:ext cx="94657" cy="31049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7" name="Google Shape;711;p13"/>
            <p:cNvSpPr/>
            <p:nvPr/>
          </p:nvSpPr>
          <p:spPr>
            <a:xfrm>
              <a:off x="960863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8" name="Google Shape;712;p13"/>
            <p:cNvSpPr/>
            <p:nvPr/>
          </p:nvSpPr>
          <p:spPr>
            <a:xfrm>
              <a:off x="825119" y="272237"/>
              <a:ext cx="94657" cy="51043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9" name="Google Shape;713;p13"/>
            <p:cNvSpPr/>
            <p:nvPr/>
          </p:nvSpPr>
          <p:spPr>
            <a:xfrm>
              <a:off x="1237695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0" name="Google Shape;714;p13"/>
            <p:cNvSpPr/>
            <p:nvPr/>
          </p:nvSpPr>
          <p:spPr>
            <a:xfrm>
              <a:off x="1101951" y="286413"/>
              <a:ext cx="94657" cy="4962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1" name="Google Shape;715;p13"/>
            <p:cNvSpPr/>
            <p:nvPr/>
          </p:nvSpPr>
          <p:spPr>
            <a:xfrm>
              <a:off x="1514495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2" name="Google Shape;716;p13"/>
            <p:cNvSpPr/>
            <p:nvPr/>
          </p:nvSpPr>
          <p:spPr>
            <a:xfrm>
              <a:off x="1378783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3" name="Google Shape;717;p13"/>
            <p:cNvSpPr/>
            <p:nvPr/>
          </p:nvSpPr>
          <p:spPr>
            <a:xfrm>
              <a:off x="1793120" y="238220"/>
              <a:ext cx="92865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4" name="Google Shape;718;p13"/>
            <p:cNvSpPr/>
            <p:nvPr/>
          </p:nvSpPr>
          <p:spPr>
            <a:xfrm>
              <a:off x="1657375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5" name="Google Shape;719;p13"/>
            <p:cNvSpPr/>
            <p:nvPr/>
          </p:nvSpPr>
          <p:spPr>
            <a:xfrm>
              <a:off x="2069919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6" name="Google Shape;720;p13"/>
            <p:cNvSpPr/>
            <p:nvPr/>
          </p:nvSpPr>
          <p:spPr>
            <a:xfrm>
              <a:off x="1934207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7" name="Google Shape;721;p13"/>
            <p:cNvSpPr/>
            <p:nvPr/>
          </p:nvSpPr>
          <p:spPr>
            <a:xfrm>
              <a:off x="2346751" y="439553"/>
              <a:ext cx="94657" cy="34311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8" name="Google Shape;722;p13"/>
            <p:cNvSpPr/>
            <p:nvPr/>
          </p:nvSpPr>
          <p:spPr>
            <a:xfrm>
              <a:off x="2211008" y="300589"/>
              <a:ext cx="94657" cy="48208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9" name="Google Shape;723;p13"/>
            <p:cNvSpPr/>
            <p:nvPr/>
          </p:nvSpPr>
          <p:spPr>
            <a:xfrm>
              <a:off x="2623584" y="433888"/>
              <a:ext cx="94657" cy="3487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0" name="Google Shape;724;p13"/>
            <p:cNvSpPr/>
            <p:nvPr/>
          </p:nvSpPr>
          <p:spPr>
            <a:xfrm>
              <a:off x="2487840" y="482081"/>
              <a:ext cx="94657" cy="30059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1" name="Google Shape;725;p13"/>
            <p:cNvSpPr/>
            <p:nvPr/>
          </p:nvSpPr>
          <p:spPr>
            <a:xfrm>
              <a:off x="2902175" y="209868"/>
              <a:ext cx="92865" cy="57280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2" name="Google Shape;726;p13"/>
            <p:cNvSpPr/>
            <p:nvPr/>
          </p:nvSpPr>
          <p:spPr>
            <a:xfrm>
              <a:off x="2766463" y="381427"/>
              <a:ext cx="92865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3" name="Google Shape;727;p13"/>
            <p:cNvSpPr/>
            <p:nvPr/>
          </p:nvSpPr>
          <p:spPr>
            <a:xfrm>
              <a:off x="3179007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4" name="Google Shape;728;p13"/>
            <p:cNvSpPr/>
            <p:nvPr/>
          </p:nvSpPr>
          <p:spPr>
            <a:xfrm>
              <a:off x="3043264" y="124788"/>
              <a:ext cx="94657" cy="6578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5" name="Google Shape;729;p13"/>
            <p:cNvSpPr/>
            <p:nvPr/>
          </p:nvSpPr>
          <p:spPr>
            <a:xfrm>
              <a:off x="3455808" y="296346"/>
              <a:ext cx="94657" cy="48632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6" name="Google Shape;730;p13"/>
            <p:cNvSpPr/>
            <p:nvPr/>
          </p:nvSpPr>
          <p:spPr>
            <a:xfrm>
              <a:off x="3320095" y="124788"/>
              <a:ext cx="94657" cy="6578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7" name="Google Shape;731;p13"/>
            <p:cNvSpPr/>
            <p:nvPr/>
          </p:nvSpPr>
          <p:spPr>
            <a:xfrm>
              <a:off x="3732639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8" name="Google Shape;732;p13"/>
            <p:cNvSpPr/>
            <p:nvPr/>
          </p:nvSpPr>
          <p:spPr>
            <a:xfrm>
              <a:off x="3596895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9" name="Google Shape;733;p13"/>
            <p:cNvSpPr/>
            <p:nvPr/>
          </p:nvSpPr>
          <p:spPr>
            <a:xfrm>
              <a:off x="4009471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0" name="Google Shape;734;p13"/>
            <p:cNvSpPr/>
            <p:nvPr/>
          </p:nvSpPr>
          <p:spPr>
            <a:xfrm>
              <a:off x="3873727" y="538810"/>
              <a:ext cx="94657" cy="24386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1" name="Google Shape;735;p13"/>
            <p:cNvSpPr/>
            <p:nvPr/>
          </p:nvSpPr>
          <p:spPr>
            <a:xfrm>
              <a:off x="4288063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2" name="Google Shape;736;p13"/>
            <p:cNvSpPr/>
            <p:nvPr/>
          </p:nvSpPr>
          <p:spPr>
            <a:xfrm>
              <a:off x="4152320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3" name="Google Shape;737;p13"/>
            <p:cNvSpPr/>
            <p:nvPr/>
          </p:nvSpPr>
          <p:spPr>
            <a:xfrm>
              <a:off x="4564896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4" name="Google Shape;738;p13"/>
            <p:cNvSpPr/>
            <p:nvPr/>
          </p:nvSpPr>
          <p:spPr>
            <a:xfrm>
              <a:off x="4429152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5" name="Google Shape;739;p13"/>
            <p:cNvSpPr/>
            <p:nvPr/>
          </p:nvSpPr>
          <p:spPr>
            <a:xfrm>
              <a:off x="4841695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6" name="Google Shape;740;p13"/>
            <p:cNvSpPr/>
            <p:nvPr/>
          </p:nvSpPr>
          <p:spPr>
            <a:xfrm>
              <a:off x="4705984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7" name="Google Shape;741;p13"/>
            <p:cNvSpPr/>
            <p:nvPr/>
          </p:nvSpPr>
          <p:spPr>
            <a:xfrm>
              <a:off x="5118527" y="25"/>
              <a:ext cx="94657" cy="78264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8" name="Google Shape;742;p13"/>
            <p:cNvSpPr/>
            <p:nvPr/>
          </p:nvSpPr>
          <p:spPr>
            <a:xfrm>
              <a:off x="4982783" y="56728"/>
              <a:ext cx="94657" cy="72594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9" name="Google Shape;743;p13"/>
            <p:cNvSpPr/>
            <p:nvPr/>
          </p:nvSpPr>
          <p:spPr>
            <a:xfrm>
              <a:off x="5397120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0" name="Google Shape;744;p13"/>
            <p:cNvSpPr/>
            <p:nvPr/>
          </p:nvSpPr>
          <p:spPr>
            <a:xfrm>
              <a:off x="5261407" y="95013"/>
              <a:ext cx="94657" cy="687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1" name="Google Shape;745;p13"/>
            <p:cNvSpPr/>
            <p:nvPr/>
          </p:nvSpPr>
          <p:spPr>
            <a:xfrm>
              <a:off x="5673952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2" name="Google Shape;746;p13"/>
            <p:cNvSpPr/>
            <p:nvPr/>
          </p:nvSpPr>
          <p:spPr>
            <a:xfrm>
              <a:off x="5538208" y="205601"/>
              <a:ext cx="94657" cy="57707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3" name="Google Shape;747;p13"/>
            <p:cNvSpPr/>
            <p:nvPr/>
          </p:nvSpPr>
          <p:spPr>
            <a:xfrm>
              <a:off x="5950784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4" name="Google Shape;748;p13"/>
            <p:cNvSpPr/>
            <p:nvPr/>
          </p:nvSpPr>
          <p:spPr>
            <a:xfrm>
              <a:off x="5815040" y="520366"/>
              <a:ext cx="94657" cy="2623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5" name="Google Shape;749;p13"/>
            <p:cNvSpPr/>
            <p:nvPr/>
          </p:nvSpPr>
          <p:spPr>
            <a:xfrm>
              <a:off x="6227584" y="516123"/>
              <a:ext cx="94657" cy="26654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6" name="Google Shape;750;p13"/>
            <p:cNvSpPr/>
            <p:nvPr/>
          </p:nvSpPr>
          <p:spPr>
            <a:xfrm>
              <a:off x="6091871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7" name="Google Shape;751;p13"/>
            <p:cNvSpPr/>
            <p:nvPr/>
          </p:nvSpPr>
          <p:spPr>
            <a:xfrm>
              <a:off x="6506208" y="276505"/>
              <a:ext cx="92865" cy="50616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8" name="Google Shape;752;p13"/>
            <p:cNvSpPr/>
            <p:nvPr/>
          </p:nvSpPr>
          <p:spPr>
            <a:xfrm>
              <a:off x="6370463" y="462240"/>
              <a:ext cx="92865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9" name="Google Shape;753;p13"/>
            <p:cNvSpPr/>
            <p:nvPr/>
          </p:nvSpPr>
          <p:spPr>
            <a:xfrm>
              <a:off x="6783007" y="516123"/>
              <a:ext cx="94657" cy="26654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0" name="Google Shape;754;p13"/>
            <p:cNvSpPr/>
            <p:nvPr/>
          </p:nvSpPr>
          <p:spPr>
            <a:xfrm>
              <a:off x="6647295" y="362983"/>
              <a:ext cx="94657" cy="41968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1" name="Google Shape;755;p13"/>
            <p:cNvSpPr/>
            <p:nvPr/>
          </p:nvSpPr>
          <p:spPr>
            <a:xfrm>
              <a:off x="7059840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Google Shape;756;p13"/>
            <p:cNvSpPr/>
            <p:nvPr/>
          </p:nvSpPr>
          <p:spPr>
            <a:xfrm>
              <a:off x="6924095" y="296346"/>
              <a:ext cx="94657" cy="48632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Google Shape;757;p13"/>
            <p:cNvSpPr/>
            <p:nvPr/>
          </p:nvSpPr>
          <p:spPr>
            <a:xfrm>
              <a:off x="7336672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4" name="Google Shape;758;p13"/>
            <p:cNvSpPr/>
            <p:nvPr/>
          </p:nvSpPr>
          <p:spPr>
            <a:xfrm>
              <a:off x="7200927" y="530299"/>
              <a:ext cx="94657" cy="25237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5" name="Google Shape;759;p13"/>
            <p:cNvSpPr/>
            <p:nvPr/>
          </p:nvSpPr>
          <p:spPr>
            <a:xfrm>
              <a:off x="7615263" y="377159"/>
              <a:ext cx="92865" cy="40551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6" name="Google Shape;760;p13"/>
            <p:cNvSpPr/>
            <p:nvPr/>
          </p:nvSpPr>
          <p:spPr>
            <a:xfrm>
              <a:off x="7477759" y="639464"/>
              <a:ext cx="94657" cy="1432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Google Shape;761;p13"/>
            <p:cNvSpPr/>
            <p:nvPr/>
          </p:nvSpPr>
          <p:spPr>
            <a:xfrm>
              <a:off x="7892095" y="596936"/>
              <a:ext cx="94657" cy="185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8" name="Google Shape;762;p13"/>
            <p:cNvSpPr/>
            <p:nvPr/>
          </p:nvSpPr>
          <p:spPr>
            <a:xfrm>
              <a:off x="7756352" y="492014"/>
              <a:ext cx="94657" cy="290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9" name="Google Shape;763;p13"/>
            <p:cNvSpPr/>
            <p:nvPr/>
          </p:nvSpPr>
          <p:spPr>
            <a:xfrm>
              <a:off x="8168895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0" name="Google Shape;764;p13"/>
            <p:cNvSpPr/>
            <p:nvPr/>
          </p:nvSpPr>
          <p:spPr>
            <a:xfrm>
              <a:off x="8033184" y="492014"/>
              <a:ext cx="94657" cy="290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1" name="Google Shape;765;p13"/>
            <p:cNvSpPr/>
            <p:nvPr/>
          </p:nvSpPr>
          <p:spPr>
            <a:xfrm>
              <a:off x="8445727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2" name="Google Shape;766;p13"/>
            <p:cNvSpPr/>
            <p:nvPr/>
          </p:nvSpPr>
          <p:spPr>
            <a:xfrm>
              <a:off x="8309984" y="262329"/>
              <a:ext cx="94657" cy="52034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3" name="Google Shape;767;p13"/>
            <p:cNvSpPr/>
            <p:nvPr/>
          </p:nvSpPr>
          <p:spPr>
            <a:xfrm>
              <a:off x="8722559" y="199935"/>
              <a:ext cx="94657" cy="582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4" name="Google Shape;768;p13"/>
            <p:cNvSpPr/>
            <p:nvPr/>
          </p:nvSpPr>
          <p:spPr>
            <a:xfrm>
              <a:off x="8586816" y="109189"/>
              <a:ext cx="94657" cy="67348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5" name="Google Shape;769;p13"/>
            <p:cNvSpPr/>
            <p:nvPr/>
          </p:nvSpPr>
          <p:spPr>
            <a:xfrm>
              <a:off x="9001152" y="199935"/>
              <a:ext cx="92865" cy="582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Google Shape;770;p13"/>
            <p:cNvSpPr/>
            <p:nvPr/>
          </p:nvSpPr>
          <p:spPr>
            <a:xfrm>
              <a:off x="8865440" y="18443"/>
              <a:ext cx="92865" cy="7642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28" name="Google Shape;771;p13"/>
          <p:cNvSpPr/>
          <p:nvPr/>
        </p:nvSpPr>
        <p:spPr>
          <a:xfrm>
            <a:off x="0" y="3579000"/>
            <a:ext cx="9144000" cy="129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6" y="120"/>
                </a:moveTo>
                <a:lnTo>
                  <a:pt x="12129" y="149"/>
                </a:lnTo>
                <a:lnTo>
                  <a:pt x="12142" y="179"/>
                </a:lnTo>
                <a:lnTo>
                  <a:pt x="12146" y="269"/>
                </a:lnTo>
                <a:lnTo>
                  <a:pt x="12150" y="358"/>
                </a:lnTo>
                <a:lnTo>
                  <a:pt x="12146" y="448"/>
                </a:lnTo>
                <a:lnTo>
                  <a:pt x="12142" y="537"/>
                </a:lnTo>
                <a:lnTo>
                  <a:pt x="12129" y="567"/>
                </a:lnTo>
                <a:lnTo>
                  <a:pt x="12116" y="597"/>
                </a:lnTo>
                <a:lnTo>
                  <a:pt x="12104" y="567"/>
                </a:lnTo>
                <a:lnTo>
                  <a:pt x="12091" y="537"/>
                </a:lnTo>
                <a:lnTo>
                  <a:pt x="12087" y="448"/>
                </a:lnTo>
                <a:lnTo>
                  <a:pt x="12082" y="358"/>
                </a:lnTo>
                <a:lnTo>
                  <a:pt x="12087" y="269"/>
                </a:lnTo>
                <a:lnTo>
                  <a:pt x="12091" y="179"/>
                </a:lnTo>
                <a:lnTo>
                  <a:pt x="12104" y="149"/>
                </a:lnTo>
                <a:lnTo>
                  <a:pt x="12116" y="120"/>
                </a:lnTo>
                <a:close/>
                <a:moveTo>
                  <a:pt x="19980" y="358"/>
                </a:moveTo>
                <a:lnTo>
                  <a:pt x="19993" y="388"/>
                </a:lnTo>
                <a:lnTo>
                  <a:pt x="20005" y="418"/>
                </a:lnTo>
                <a:lnTo>
                  <a:pt x="20010" y="507"/>
                </a:lnTo>
                <a:lnTo>
                  <a:pt x="20014" y="597"/>
                </a:lnTo>
                <a:lnTo>
                  <a:pt x="20010" y="686"/>
                </a:lnTo>
                <a:lnTo>
                  <a:pt x="20005" y="776"/>
                </a:lnTo>
                <a:lnTo>
                  <a:pt x="19993" y="806"/>
                </a:lnTo>
                <a:lnTo>
                  <a:pt x="19980" y="836"/>
                </a:lnTo>
                <a:lnTo>
                  <a:pt x="19967" y="806"/>
                </a:lnTo>
                <a:lnTo>
                  <a:pt x="19955" y="776"/>
                </a:lnTo>
                <a:lnTo>
                  <a:pt x="19946" y="597"/>
                </a:lnTo>
                <a:lnTo>
                  <a:pt x="19950" y="507"/>
                </a:lnTo>
                <a:lnTo>
                  <a:pt x="19955" y="418"/>
                </a:lnTo>
                <a:lnTo>
                  <a:pt x="19967" y="388"/>
                </a:lnTo>
                <a:lnTo>
                  <a:pt x="19980" y="358"/>
                </a:lnTo>
                <a:close/>
                <a:moveTo>
                  <a:pt x="21279" y="1551"/>
                </a:moveTo>
                <a:lnTo>
                  <a:pt x="21292" y="1581"/>
                </a:lnTo>
                <a:lnTo>
                  <a:pt x="21305" y="1611"/>
                </a:lnTo>
                <a:lnTo>
                  <a:pt x="21309" y="1701"/>
                </a:lnTo>
                <a:lnTo>
                  <a:pt x="21313" y="1790"/>
                </a:lnTo>
                <a:lnTo>
                  <a:pt x="21309" y="1880"/>
                </a:lnTo>
                <a:lnTo>
                  <a:pt x="21305" y="1969"/>
                </a:lnTo>
                <a:lnTo>
                  <a:pt x="21292" y="1999"/>
                </a:lnTo>
                <a:lnTo>
                  <a:pt x="21279" y="2029"/>
                </a:lnTo>
                <a:lnTo>
                  <a:pt x="21267" y="1999"/>
                </a:lnTo>
                <a:lnTo>
                  <a:pt x="21254" y="1969"/>
                </a:lnTo>
                <a:lnTo>
                  <a:pt x="21250" y="1880"/>
                </a:lnTo>
                <a:lnTo>
                  <a:pt x="21246" y="1790"/>
                </a:lnTo>
                <a:lnTo>
                  <a:pt x="21250" y="1701"/>
                </a:lnTo>
                <a:lnTo>
                  <a:pt x="21254" y="1611"/>
                </a:lnTo>
                <a:lnTo>
                  <a:pt x="21279" y="1551"/>
                </a:lnTo>
                <a:close/>
                <a:moveTo>
                  <a:pt x="13433" y="3342"/>
                </a:moveTo>
                <a:lnTo>
                  <a:pt x="13445" y="3371"/>
                </a:lnTo>
                <a:lnTo>
                  <a:pt x="13458" y="3401"/>
                </a:lnTo>
                <a:lnTo>
                  <a:pt x="13462" y="3491"/>
                </a:lnTo>
                <a:lnTo>
                  <a:pt x="13466" y="3580"/>
                </a:lnTo>
                <a:lnTo>
                  <a:pt x="13462" y="3670"/>
                </a:lnTo>
                <a:lnTo>
                  <a:pt x="13458" y="3759"/>
                </a:lnTo>
                <a:lnTo>
                  <a:pt x="13445" y="3789"/>
                </a:lnTo>
                <a:lnTo>
                  <a:pt x="13433" y="3819"/>
                </a:lnTo>
                <a:lnTo>
                  <a:pt x="13420" y="3789"/>
                </a:lnTo>
                <a:lnTo>
                  <a:pt x="13407" y="3759"/>
                </a:lnTo>
                <a:lnTo>
                  <a:pt x="13399" y="3580"/>
                </a:lnTo>
                <a:lnTo>
                  <a:pt x="13403" y="3491"/>
                </a:lnTo>
                <a:lnTo>
                  <a:pt x="13407" y="3401"/>
                </a:lnTo>
                <a:lnTo>
                  <a:pt x="13420" y="3371"/>
                </a:lnTo>
                <a:lnTo>
                  <a:pt x="13433" y="3342"/>
                </a:lnTo>
                <a:close/>
                <a:moveTo>
                  <a:pt x="6868" y="6444"/>
                </a:moveTo>
                <a:lnTo>
                  <a:pt x="6893" y="6504"/>
                </a:lnTo>
                <a:lnTo>
                  <a:pt x="6898" y="6593"/>
                </a:lnTo>
                <a:lnTo>
                  <a:pt x="6902" y="6683"/>
                </a:lnTo>
                <a:lnTo>
                  <a:pt x="6898" y="6772"/>
                </a:lnTo>
                <a:lnTo>
                  <a:pt x="6893" y="6862"/>
                </a:lnTo>
                <a:lnTo>
                  <a:pt x="6881" y="6892"/>
                </a:lnTo>
                <a:lnTo>
                  <a:pt x="6868" y="6921"/>
                </a:lnTo>
                <a:lnTo>
                  <a:pt x="6855" y="6892"/>
                </a:lnTo>
                <a:lnTo>
                  <a:pt x="6843" y="6862"/>
                </a:lnTo>
                <a:lnTo>
                  <a:pt x="6839" y="6772"/>
                </a:lnTo>
                <a:lnTo>
                  <a:pt x="6834" y="6683"/>
                </a:lnTo>
                <a:lnTo>
                  <a:pt x="6839" y="6593"/>
                </a:lnTo>
                <a:lnTo>
                  <a:pt x="6843" y="6504"/>
                </a:lnTo>
                <a:lnTo>
                  <a:pt x="6855" y="6474"/>
                </a:lnTo>
                <a:lnTo>
                  <a:pt x="6868" y="6444"/>
                </a:lnTo>
                <a:close/>
                <a:moveTo>
                  <a:pt x="18647" y="8234"/>
                </a:moveTo>
                <a:lnTo>
                  <a:pt x="18672" y="8294"/>
                </a:lnTo>
                <a:lnTo>
                  <a:pt x="18676" y="8384"/>
                </a:lnTo>
                <a:lnTo>
                  <a:pt x="18681" y="8473"/>
                </a:lnTo>
                <a:lnTo>
                  <a:pt x="18672" y="8652"/>
                </a:lnTo>
                <a:lnTo>
                  <a:pt x="18647" y="8712"/>
                </a:lnTo>
                <a:lnTo>
                  <a:pt x="18634" y="8682"/>
                </a:lnTo>
                <a:lnTo>
                  <a:pt x="18622" y="8652"/>
                </a:lnTo>
                <a:lnTo>
                  <a:pt x="18613" y="8473"/>
                </a:lnTo>
                <a:lnTo>
                  <a:pt x="18617" y="8384"/>
                </a:lnTo>
                <a:lnTo>
                  <a:pt x="18622" y="8294"/>
                </a:lnTo>
                <a:lnTo>
                  <a:pt x="18634" y="8264"/>
                </a:lnTo>
                <a:lnTo>
                  <a:pt x="18647" y="8234"/>
                </a:lnTo>
                <a:close/>
                <a:moveTo>
                  <a:pt x="10800" y="8354"/>
                </a:moveTo>
                <a:lnTo>
                  <a:pt x="10813" y="8384"/>
                </a:lnTo>
                <a:lnTo>
                  <a:pt x="10825" y="8413"/>
                </a:lnTo>
                <a:lnTo>
                  <a:pt x="10830" y="8503"/>
                </a:lnTo>
                <a:lnTo>
                  <a:pt x="10834" y="8593"/>
                </a:lnTo>
                <a:lnTo>
                  <a:pt x="10830" y="8682"/>
                </a:lnTo>
                <a:lnTo>
                  <a:pt x="10825" y="8772"/>
                </a:lnTo>
                <a:lnTo>
                  <a:pt x="10813" y="8801"/>
                </a:lnTo>
                <a:lnTo>
                  <a:pt x="10800" y="8831"/>
                </a:lnTo>
                <a:lnTo>
                  <a:pt x="10787" y="8801"/>
                </a:lnTo>
                <a:lnTo>
                  <a:pt x="10775" y="8772"/>
                </a:lnTo>
                <a:lnTo>
                  <a:pt x="10770" y="8682"/>
                </a:lnTo>
                <a:lnTo>
                  <a:pt x="10766" y="8593"/>
                </a:lnTo>
                <a:lnTo>
                  <a:pt x="10770" y="8503"/>
                </a:lnTo>
                <a:lnTo>
                  <a:pt x="10775" y="8413"/>
                </a:lnTo>
                <a:lnTo>
                  <a:pt x="10787" y="8384"/>
                </a:lnTo>
                <a:lnTo>
                  <a:pt x="10800" y="8354"/>
                </a:lnTo>
                <a:close/>
                <a:moveTo>
                  <a:pt x="9501" y="9308"/>
                </a:moveTo>
                <a:lnTo>
                  <a:pt x="9513" y="9338"/>
                </a:lnTo>
                <a:lnTo>
                  <a:pt x="9526" y="9368"/>
                </a:lnTo>
                <a:lnTo>
                  <a:pt x="9530" y="9457"/>
                </a:lnTo>
                <a:lnTo>
                  <a:pt x="9534" y="9547"/>
                </a:lnTo>
                <a:lnTo>
                  <a:pt x="9530" y="9637"/>
                </a:lnTo>
                <a:lnTo>
                  <a:pt x="9526" y="9726"/>
                </a:lnTo>
                <a:lnTo>
                  <a:pt x="9513" y="9756"/>
                </a:lnTo>
                <a:lnTo>
                  <a:pt x="9501" y="9786"/>
                </a:lnTo>
                <a:lnTo>
                  <a:pt x="9488" y="9756"/>
                </a:lnTo>
                <a:lnTo>
                  <a:pt x="9475" y="9726"/>
                </a:lnTo>
                <a:lnTo>
                  <a:pt x="9471" y="9637"/>
                </a:lnTo>
                <a:lnTo>
                  <a:pt x="9467" y="9547"/>
                </a:lnTo>
                <a:lnTo>
                  <a:pt x="9471" y="9457"/>
                </a:lnTo>
                <a:lnTo>
                  <a:pt x="9475" y="9368"/>
                </a:lnTo>
                <a:lnTo>
                  <a:pt x="9488" y="9338"/>
                </a:lnTo>
                <a:lnTo>
                  <a:pt x="9501" y="9308"/>
                </a:lnTo>
                <a:close/>
                <a:moveTo>
                  <a:pt x="5569" y="9428"/>
                </a:moveTo>
                <a:lnTo>
                  <a:pt x="5581" y="9457"/>
                </a:lnTo>
                <a:lnTo>
                  <a:pt x="5594" y="9487"/>
                </a:lnTo>
                <a:lnTo>
                  <a:pt x="5598" y="9577"/>
                </a:lnTo>
                <a:lnTo>
                  <a:pt x="5602" y="9666"/>
                </a:lnTo>
                <a:lnTo>
                  <a:pt x="5598" y="9756"/>
                </a:lnTo>
                <a:lnTo>
                  <a:pt x="5594" y="9846"/>
                </a:lnTo>
                <a:lnTo>
                  <a:pt x="5581" y="9875"/>
                </a:lnTo>
                <a:lnTo>
                  <a:pt x="5569" y="9905"/>
                </a:lnTo>
                <a:lnTo>
                  <a:pt x="5556" y="9875"/>
                </a:lnTo>
                <a:lnTo>
                  <a:pt x="5543" y="9846"/>
                </a:lnTo>
                <a:lnTo>
                  <a:pt x="5539" y="9756"/>
                </a:lnTo>
                <a:lnTo>
                  <a:pt x="5535" y="9666"/>
                </a:lnTo>
                <a:lnTo>
                  <a:pt x="5539" y="9577"/>
                </a:lnTo>
                <a:lnTo>
                  <a:pt x="5543" y="9487"/>
                </a:lnTo>
                <a:lnTo>
                  <a:pt x="5556" y="9457"/>
                </a:lnTo>
                <a:lnTo>
                  <a:pt x="5569" y="9428"/>
                </a:lnTo>
                <a:close/>
                <a:moveTo>
                  <a:pt x="1628" y="9607"/>
                </a:moveTo>
                <a:lnTo>
                  <a:pt x="1641" y="9637"/>
                </a:lnTo>
                <a:lnTo>
                  <a:pt x="1654" y="9666"/>
                </a:lnTo>
                <a:lnTo>
                  <a:pt x="1658" y="9756"/>
                </a:lnTo>
                <a:lnTo>
                  <a:pt x="1662" y="9846"/>
                </a:lnTo>
                <a:lnTo>
                  <a:pt x="1658" y="9935"/>
                </a:lnTo>
                <a:lnTo>
                  <a:pt x="1654" y="10025"/>
                </a:lnTo>
                <a:lnTo>
                  <a:pt x="1641" y="10054"/>
                </a:lnTo>
                <a:lnTo>
                  <a:pt x="1628" y="10084"/>
                </a:lnTo>
                <a:lnTo>
                  <a:pt x="1616" y="10054"/>
                </a:lnTo>
                <a:lnTo>
                  <a:pt x="1603" y="10025"/>
                </a:lnTo>
                <a:lnTo>
                  <a:pt x="1599" y="9935"/>
                </a:lnTo>
                <a:lnTo>
                  <a:pt x="1595" y="9846"/>
                </a:lnTo>
                <a:lnTo>
                  <a:pt x="1599" y="9756"/>
                </a:lnTo>
                <a:lnTo>
                  <a:pt x="1603" y="9666"/>
                </a:lnTo>
                <a:lnTo>
                  <a:pt x="1616" y="9637"/>
                </a:lnTo>
                <a:lnTo>
                  <a:pt x="1628" y="9607"/>
                </a:lnTo>
                <a:close/>
                <a:moveTo>
                  <a:pt x="17364" y="11814"/>
                </a:moveTo>
                <a:lnTo>
                  <a:pt x="17377" y="11844"/>
                </a:lnTo>
                <a:lnTo>
                  <a:pt x="17390" y="11874"/>
                </a:lnTo>
                <a:lnTo>
                  <a:pt x="17394" y="11963"/>
                </a:lnTo>
                <a:lnTo>
                  <a:pt x="17398" y="12053"/>
                </a:lnTo>
                <a:lnTo>
                  <a:pt x="17394" y="12143"/>
                </a:lnTo>
                <a:lnTo>
                  <a:pt x="17390" y="12232"/>
                </a:lnTo>
                <a:lnTo>
                  <a:pt x="17377" y="12262"/>
                </a:lnTo>
                <a:lnTo>
                  <a:pt x="17364" y="12292"/>
                </a:lnTo>
                <a:lnTo>
                  <a:pt x="17352" y="12262"/>
                </a:lnTo>
                <a:lnTo>
                  <a:pt x="17339" y="12232"/>
                </a:lnTo>
                <a:lnTo>
                  <a:pt x="17335" y="12143"/>
                </a:lnTo>
                <a:lnTo>
                  <a:pt x="17331" y="12053"/>
                </a:lnTo>
                <a:lnTo>
                  <a:pt x="17335" y="11963"/>
                </a:lnTo>
                <a:lnTo>
                  <a:pt x="17339" y="11874"/>
                </a:lnTo>
                <a:lnTo>
                  <a:pt x="17352" y="11844"/>
                </a:lnTo>
                <a:lnTo>
                  <a:pt x="17364" y="11814"/>
                </a:lnTo>
                <a:close/>
                <a:moveTo>
                  <a:pt x="14732" y="13605"/>
                </a:moveTo>
                <a:lnTo>
                  <a:pt x="14745" y="13635"/>
                </a:lnTo>
                <a:lnTo>
                  <a:pt x="14757" y="13664"/>
                </a:lnTo>
                <a:lnTo>
                  <a:pt x="14766" y="13843"/>
                </a:lnTo>
                <a:lnTo>
                  <a:pt x="14761" y="13933"/>
                </a:lnTo>
                <a:lnTo>
                  <a:pt x="14757" y="14022"/>
                </a:lnTo>
                <a:lnTo>
                  <a:pt x="14745" y="14052"/>
                </a:lnTo>
                <a:lnTo>
                  <a:pt x="14732" y="14082"/>
                </a:lnTo>
                <a:lnTo>
                  <a:pt x="14707" y="14022"/>
                </a:lnTo>
                <a:lnTo>
                  <a:pt x="14702" y="13933"/>
                </a:lnTo>
                <a:lnTo>
                  <a:pt x="14698" y="13843"/>
                </a:lnTo>
                <a:lnTo>
                  <a:pt x="14707" y="13664"/>
                </a:lnTo>
                <a:lnTo>
                  <a:pt x="14732" y="13605"/>
                </a:lnTo>
                <a:close/>
                <a:moveTo>
                  <a:pt x="338" y="14320"/>
                </a:moveTo>
                <a:lnTo>
                  <a:pt x="350" y="14350"/>
                </a:lnTo>
                <a:lnTo>
                  <a:pt x="363" y="14380"/>
                </a:lnTo>
                <a:lnTo>
                  <a:pt x="367" y="14469"/>
                </a:lnTo>
                <a:lnTo>
                  <a:pt x="371" y="14559"/>
                </a:lnTo>
                <a:lnTo>
                  <a:pt x="367" y="14649"/>
                </a:lnTo>
                <a:lnTo>
                  <a:pt x="363" y="14738"/>
                </a:lnTo>
                <a:lnTo>
                  <a:pt x="350" y="14768"/>
                </a:lnTo>
                <a:lnTo>
                  <a:pt x="338" y="14798"/>
                </a:lnTo>
                <a:lnTo>
                  <a:pt x="325" y="14768"/>
                </a:lnTo>
                <a:lnTo>
                  <a:pt x="312" y="14738"/>
                </a:lnTo>
                <a:lnTo>
                  <a:pt x="308" y="14649"/>
                </a:lnTo>
                <a:lnTo>
                  <a:pt x="304" y="14559"/>
                </a:lnTo>
                <a:lnTo>
                  <a:pt x="308" y="14469"/>
                </a:lnTo>
                <a:lnTo>
                  <a:pt x="312" y="14380"/>
                </a:lnTo>
                <a:lnTo>
                  <a:pt x="325" y="14350"/>
                </a:lnTo>
                <a:lnTo>
                  <a:pt x="338" y="14320"/>
                </a:lnTo>
                <a:close/>
                <a:moveTo>
                  <a:pt x="8184" y="15991"/>
                </a:moveTo>
                <a:lnTo>
                  <a:pt x="8197" y="16021"/>
                </a:lnTo>
                <a:lnTo>
                  <a:pt x="8210" y="16051"/>
                </a:lnTo>
                <a:lnTo>
                  <a:pt x="8214" y="16141"/>
                </a:lnTo>
                <a:lnTo>
                  <a:pt x="8218" y="16230"/>
                </a:lnTo>
                <a:lnTo>
                  <a:pt x="8214" y="16320"/>
                </a:lnTo>
                <a:lnTo>
                  <a:pt x="8210" y="16409"/>
                </a:lnTo>
                <a:lnTo>
                  <a:pt x="8197" y="16439"/>
                </a:lnTo>
                <a:lnTo>
                  <a:pt x="8184" y="16469"/>
                </a:lnTo>
                <a:lnTo>
                  <a:pt x="8159" y="16409"/>
                </a:lnTo>
                <a:lnTo>
                  <a:pt x="8155" y="16320"/>
                </a:lnTo>
                <a:lnTo>
                  <a:pt x="8151" y="16230"/>
                </a:lnTo>
                <a:lnTo>
                  <a:pt x="8155" y="16141"/>
                </a:lnTo>
                <a:lnTo>
                  <a:pt x="8159" y="16051"/>
                </a:lnTo>
                <a:lnTo>
                  <a:pt x="8172" y="16021"/>
                </a:lnTo>
                <a:lnTo>
                  <a:pt x="8184" y="15991"/>
                </a:lnTo>
                <a:close/>
                <a:moveTo>
                  <a:pt x="16031" y="17185"/>
                </a:moveTo>
                <a:lnTo>
                  <a:pt x="16044" y="17214"/>
                </a:lnTo>
                <a:lnTo>
                  <a:pt x="16057" y="17244"/>
                </a:lnTo>
                <a:lnTo>
                  <a:pt x="16061" y="17334"/>
                </a:lnTo>
                <a:lnTo>
                  <a:pt x="16065" y="17423"/>
                </a:lnTo>
                <a:lnTo>
                  <a:pt x="16057" y="17602"/>
                </a:lnTo>
                <a:lnTo>
                  <a:pt x="16044" y="17632"/>
                </a:lnTo>
                <a:lnTo>
                  <a:pt x="16031" y="17662"/>
                </a:lnTo>
                <a:lnTo>
                  <a:pt x="16019" y="17632"/>
                </a:lnTo>
                <a:lnTo>
                  <a:pt x="16006" y="17602"/>
                </a:lnTo>
                <a:lnTo>
                  <a:pt x="16002" y="17513"/>
                </a:lnTo>
                <a:lnTo>
                  <a:pt x="15998" y="17423"/>
                </a:lnTo>
                <a:lnTo>
                  <a:pt x="16002" y="17334"/>
                </a:lnTo>
                <a:lnTo>
                  <a:pt x="16006" y="17244"/>
                </a:lnTo>
                <a:lnTo>
                  <a:pt x="16019" y="17214"/>
                </a:lnTo>
                <a:lnTo>
                  <a:pt x="16031" y="17185"/>
                </a:lnTo>
                <a:close/>
                <a:moveTo>
                  <a:pt x="4252" y="19452"/>
                </a:moveTo>
                <a:lnTo>
                  <a:pt x="4265" y="19482"/>
                </a:lnTo>
                <a:lnTo>
                  <a:pt x="4278" y="19511"/>
                </a:lnTo>
                <a:lnTo>
                  <a:pt x="4282" y="19601"/>
                </a:lnTo>
                <a:lnTo>
                  <a:pt x="4286" y="19691"/>
                </a:lnTo>
                <a:lnTo>
                  <a:pt x="4282" y="19780"/>
                </a:lnTo>
                <a:lnTo>
                  <a:pt x="4278" y="19870"/>
                </a:lnTo>
                <a:lnTo>
                  <a:pt x="4265" y="19900"/>
                </a:lnTo>
                <a:lnTo>
                  <a:pt x="4252" y="19929"/>
                </a:lnTo>
                <a:lnTo>
                  <a:pt x="4240" y="19900"/>
                </a:lnTo>
                <a:lnTo>
                  <a:pt x="4227" y="19870"/>
                </a:lnTo>
                <a:lnTo>
                  <a:pt x="4223" y="19780"/>
                </a:lnTo>
                <a:lnTo>
                  <a:pt x="4219" y="19691"/>
                </a:lnTo>
                <a:lnTo>
                  <a:pt x="4223" y="19601"/>
                </a:lnTo>
                <a:lnTo>
                  <a:pt x="4227" y="19511"/>
                </a:lnTo>
                <a:lnTo>
                  <a:pt x="4240" y="19482"/>
                </a:lnTo>
                <a:lnTo>
                  <a:pt x="4252" y="19452"/>
                </a:lnTo>
                <a:close/>
                <a:moveTo>
                  <a:pt x="2953" y="21003"/>
                </a:moveTo>
                <a:lnTo>
                  <a:pt x="2966" y="21033"/>
                </a:lnTo>
                <a:lnTo>
                  <a:pt x="2978" y="21063"/>
                </a:lnTo>
                <a:lnTo>
                  <a:pt x="2987" y="21242"/>
                </a:lnTo>
                <a:lnTo>
                  <a:pt x="2983" y="21332"/>
                </a:lnTo>
                <a:lnTo>
                  <a:pt x="2978" y="21421"/>
                </a:lnTo>
                <a:lnTo>
                  <a:pt x="2966" y="21451"/>
                </a:lnTo>
                <a:lnTo>
                  <a:pt x="2953" y="21481"/>
                </a:lnTo>
                <a:lnTo>
                  <a:pt x="2928" y="21421"/>
                </a:lnTo>
                <a:lnTo>
                  <a:pt x="2924" y="21332"/>
                </a:lnTo>
                <a:lnTo>
                  <a:pt x="2919" y="21242"/>
                </a:lnTo>
                <a:lnTo>
                  <a:pt x="2928" y="21063"/>
                </a:lnTo>
                <a:lnTo>
                  <a:pt x="2953" y="21003"/>
                </a:lnTo>
                <a:close/>
                <a:moveTo>
                  <a:pt x="12116" y="0"/>
                </a:moveTo>
                <a:lnTo>
                  <a:pt x="12095" y="30"/>
                </a:lnTo>
                <a:lnTo>
                  <a:pt x="12070" y="209"/>
                </a:lnTo>
                <a:lnTo>
                  <a:pt x="12066" y="358"/>
                </a:lnTo>
                <a:lnTo>
                  <a:pt x="12070" y="477"/>
                </a:lnTo>
                <a:lnTo>
                  <a:pt x="10830" y="8324"/>
                </a:lnTo>
                <a:lnTo>
                  <a:pt x="10817" y="8264"/>
                </a:lnTo>
                <a:lnTo>
                  <a:pt x="10800" y="8234"/>
                </a:lnTo>
                <a:lnTo>
                  <a:pt x="10783" y="8264"/>
                </a:lnTo>
                <a:lnTo>
                  <a:pt x="10766" y="8324"/>
                </a:lnTo>
                <a:lnTo>
                  <a:pt x="10758" y="8413"/>
                </a:lnTo>
                <a:lnTo>
                  <a:pt x="10749" y="8503"/>
                </a:lnTo>
                <a:lnTo>
                  <a:pt x="9547" y="9398"/>
                </a:lnTo>
                <a:lnTo>
                  <a:pt x="9539" y="9308"/>
                </a:lnTo>
                <a:lnTo>
                  <a:pt x="9526" y="9249"/>
                </a:lnTo>
                <a:lnTo>
                  <a:pt x="9513" y="9189"/>
                </a:lnTo>
                <a:lnTo>
                  <a:pt x="9501" y="9189"/>
                </a:lnTo>
                <a:lnTo>
                  <a:pt x="9480" y="9219"/>
                </a:lnTo>
                <a:lnTo>
                  <a:pt x="9454" y="9398"/>
                </a:lnTo>
                <a:lnTo>
                  <a:pt x="9450" y="9547"/>
                </a:lnTo>
                <a:lnTo>
                  <a:pt x="9450" y="9637"/>
                </a:lnTo>
                <a:lnTo>
                  <a:pt x="8222" y="15991"/>
                </a:lnTo>
                <a:lnTo>
                  <a:pt x="8206" y="15902"/>
                </a:lnTo>
                <a:lnTo>
                  <a:pt x="8184" y="15872"/>
                </a:lnTo>
                <a:lnTo>
                  <a:pt x="8163" y="15902"/>
                </a:lnTo>
                <a:lnTo>
                  <a:pt x="8146" y="15991"/>
                </a:lnTo>
                <a:lnTo>
                  <a:pt x="6914" y="6832"/>
                </a:lnTo>
                <a:lnTo>
                  <a:pt x="6919" y="6683"/>
                </a:lnTo>
                <a:lnTo>
                  <a:pt x="6914" y="6534"/>
                </a:lnTo>
                <a:lnTo>
                  <a:pt x="6902" y="6444"/>
                </a:lnTo>
                <a:lnTo>
                  <a:pt x="6889" y="6355"/>
                </a:lnTo>
                <a:lnTo>
                  <a:pt x="6868" y="6325"/>
                </a:lnTo>
                <a:lnTo>
                  <a:pt x="6847" y="6355"/>
                </a:lnTo>
                <a:lnTo>
                  <a:pt x="6834" y="6444"/>
                </a:lnTo>
                <a:lnTo>
                  <a:pt x="6822" y="6534"/>
                </a:lnTo>
                <a:lnTo>
                  <a:pt x="6818" y="6683"/>
                </a:lnTo>
                <a:lnTo>
                  <a:pt x="5607" y="9428"/>
                </a:lnTo>
                <a:lnTo>
                  <a:pt x="5590" y="9338"/>
                </a:lnTo>
                <a:lnTo>
                  <a:pt x="5581" y="9308"/>
                </a:lnTo>
                <a:lnTo>
                  <a:pt x="5569" y="9308"/>
                </a:lnTo>
                <a:lnTo>
                  <a:pt x="5548" y="9338"/>
                </a:lnTo>
                <a:lnTo>
                  <a:pt x="5535" y="9428"/>
                </a:lnTo>
                <a:lnTo>
                  <a:pt x="5522" y="9517"/>
                </a:lnTo>
                <a:lnTo>
                  <a:pt x="5518" y="9666"/>
                </a:lnTo>
                <a:lnTo>
                  <a:pt x="5522" y="9816"/>
                </a:lnTo>
                <a:lnTo>
                  <a:pt x="4290" y="19452"/>
                </a:lnTo>
                <a:lnTo>
                  <a:pt x="4274" y="19362"/>
                </a:lnTo>
                <a:lnTo>
                  <a:pt x="4252" y="19332"/>
                </a:lnTo>
                <a:lnTo>
                  <a:pt x="4231" y="19362"/>
                </a:lnTo>
                <a:lnTo>
                  <a:pt x="4219" y="19452"/>
                </a:lnTo>
                <a:lnTo>
                  <a:pt x="4206" y="19541"/>
                </a:lnTo>
                <a:lnTo>
                  <a:pt x="4202" y="19691"/>
                </a:lnTo>
                <a:lnTo>
                  <a:pt x="4202" y="19750"/>
                </a:lnTo>
                <a:lnTo>
                  <a:pt x="3004" y="21183"/>
                </a:lnTo>
                <a:lnTo>
                  <a:pt x="3004" y="21242"/>
                </a:lnTo>
                <a:lnTo>
                  <a:pt x="3000" y="21093"/>
                </a:lnTo>
                <a:lnTo>
                  <a:pt x="2974" y="20914"/>
                </a:lnTo>
                <a:lnTo>
                  <a:pt x="2953" y="20884"/>
                </a:lnTo>
                <a:lnTo>
                  <a:pt x="2936" y="20914"/>
                </a:lnTo>
                <a:lnTo>
                  <a:pt x="2919" y="20973"/>
                </a:lnTo>
                <a:lnTo>
                  <a:pt x="1666" y="10084"/>
                </a:lnTo>
                <a:lnTo>
                  <a:pt x="1675" y="9965"/>
                </a:lnTo>
                <a:lnTo>
                  <a:pt x="1679" y="9846"/>
                </a:lnTo>
                <a:lnTo>
                  <a:pt x="1675" y="9696"/>
                </a:lnTo>
                <a:lnTo>
                  <a:pt x="1650" y="9517"/>
                </a:lnTo>
                <a:lnTo>
                  <a:pt x="1628" y="9487"/>
                </a:lnTo>
                <a:lnTo>
                  <a:pt x="1607" y="9517"/>
                </a:lnTo>
                <a:lnTo>
                  <a:pt x="1595" y="9607"/>
                </a:lnTo>
                <a:lnTo>
                  <a:pt x="1582" y="9696"/>
                </a:lnTo>
                <a:lnTo>
                  <a:pt x="1578" y="9846"/>
                </a:lnTo>
                <a:lnTo>
                  <a:pt x="1582" y="9965"/>
                </a:lnTo>
                <a:lnTo>
                  <a:pt x="375" y="14320"/>
                </a:lnTo>
                <a:lnTo>
                  <a:pt x="359" y="14231"/>
                </a:lnTo>
                <a:lnTo>
                  <a:pt x="338" y="14201"/>
                </a:lnTo>
                <a:lnTo>
                  <a:pt x="321" y="14231"/>
                </a:lnTo>
                <a:lnTo>
                  <a:pt x="304" y="14291"/>
                </a:lnTo>
                <a:lnTo>
                  <a:pt x="0" y="13336"/>
                </a:lnTo>
                <a:lnTo>
                  <a:pt x="0" y="13455"/>
                </a:lnTo>
                <a:lnTo>
                  <a:pt x="291" y="14380"/>
                </a:lnTo>
                <a:lnTo>
                  <a:pt x="287" y="14469"/>
                </a:lnTo>
                <a:lnTo>
                  <a:pt x="287" y="14559"/>
                </a:lnTo>
                <a:lnTo>
                  <a:pt x="291" y="14708"/>
                </a:lnTo>
                <a:lnTo>
                  <a:pt x="316" y="14888"/>
                </a:lnTo>
                <a:lnTo>
                  <a:pt x="338" y="14917"/>
                </a:lnTo>
                <a:lnTo>
                  <a:pt x="359" y="14888"/>
                </a:lnTo>
                <a:lnTo>
                  <a:pt x="371" y="14798"/>
                </a:lnTo>
                <a:lnTo>
                  <a:pt x="384" y="14708"/>
                </a:lnTo>
                <a:lnTo>
                  <a:pt x="388" y="14559"/>
                </a:lnTo>
                <a:lnTo>
                  <a:pt x="384" y="14440"/>
                </a:lnTo>
                <a:lnTo>
                  <a:pt x="1586" y="10054"/>
                </a:lnTo>
                <a:lnTo>
                  <a:pt x="1595" y="10114"/>
                </a:lnTo>
                <a:lnTo>
                  <a:pt x="1607" y="10174"/>
                </a:lnTo>
                <a:lnTo>
                  <a:pt x="1616" y="10204"/>
                </a:lnTo>
                <a:lnTo>
                  <a:pt x="1641" y="10204"/>
                </a:lnTo>
                <a:lnTo>
                  <a:pt x="1654" y="10144"/>
                </a:lnTo>
                <a:lnTo>
                  <a:pt x="2907" y="21093"/>
                </a:lnTo>
                <a:lnTo>
                  <a:pt x="2903" y="21153"/>
                </a:lnTo>
                <a:lnTo>
                  <a:pt x="2903" y="21242"/>
                </a:lnTo>
                <a:lnTo>
                  <a:pt x="2907" y="21391"/>
                </a:lnTo>
                <a:lnTo>
                  <a:pt x="2932" y="21570"/>
                </a:lnTo>
                <a:lnTo>
                  <a:pt x="2953" y="21600"/>
                </a:lnTo>
                <a:lnTo>
                  <a:pt x="2970" y="21570"/>
                </a:lnTo>
                <a:lnTo>
                  <a:pt x="2987" y="21511"/>
                </a:lnTo>
                <a:lnTo>
                  <a:pt x="2995" y="21421"/>
                </a:lnTo>
                <a:lnTo>
                  <a:pt x="3004" y="21302"/>
                </a:lnTo>
                <a:lnTo>
                  <a:pt x="4210" y="19870"/>
                </a:lnTo>
                <a:lnTo>
                  <a:pt x="4227" y="19989"/>
                </a:lnTo>
                <a:lnTo>
                  <a:pt x="4240" y="20049"/>
                </a:lnTo>
                <a:lnTo>
                  <a:pt x="4252" y="20049"/>
                </a:lnTo>
                <a:lnTo>
                  <a:pt x="4274" y="20019"/>
                </a:lnTo>
                <a:lnTo>
                  <a:pt x="4286" y="19929"/>
                </a:lnTo>
                <a:lnTo>
                  <a:pt x="4299" y="19840"/>
                </a:lnTo>
                <a:lnTo>
                  <a:pt x="4303" y="19691"/>
                </a:lnTo>
                <a:lnTo>
                  <a:pt x="4299" y="19541"/>
                </a:lnTo>
                <a:lnTo>
                  <a:pt x="5531" y="9905"/>
                </a:lnTo>
                <a:lnTo>
                  <a:pt x="5548" y="9995"/>
                </a:lnTo>
                <a:lnTo>
                  <a:pt x="5569" y="10025"/>
                </a:lnTo>
                <a:lnTo>
                  <a:pt x="5590" y="9995"/>
                </a:lnTo>
                <a:lnTo>
                  <a:pt x="5602" y="9905"/>
                </a:lnTo>
                <a:lnTo>
                  <a:pt x="5615" y="9816"/>
                </a:lnTo>
                <a:lnTo>
                  <a:pt x="5619" y="9666"/>
                </a:lnTo>
                <a:lnTo>
                  <a:pt x="5615" y="9547"/>
                </a:lnTo>
                <a:lnTo>
                  <a:pt x="6822" y="6802"/>
                </a:lnTo>
                <a:lnTo>
                  <a:pt x="6830" y="6892"/>
                </a:lnTo>
                <a:lnTo>
                  <a:pt x="6839" y="6981"/>
                </a:lnTo>
                <a:lnTo>
                  <a:pt x="6851" y="7011"/>
                </a:lnTo>
                <a:lnTo>
                  <a:pt x="6868" y="7041"/>
                </a:lnTo>
                <a:lnTo>
                  <a:pt x="6889" y="7011"/>
                </a:lnTo>
                <a:lnTo>
                  <a:pt x="6906" y="6921"/>
                </a:lnTo>
                <a:lnTo>
                  <a:pt x="8138" y="16081"/>
                </a:lnTo>
                <a:lnTo>
                  <a:pt x="8134" y="16230"/>
                </a:lnTo>
                <a:lnTo>
                  <a:pt x="8138" y="16379"/>
                </a:lnTo>
                <a:lnTo>
                  <a:pt x="8151" y="16469"/>
                </a:lnTo>
                <a:lnTo>
                  <a:pt x="8163" y="16558"/>
                </a:lnTo>
                <a:lnTo>
                  <a:pt x="8184" y="16588"/>
                </a:lnTo>
                <a:lnTo>
                  <a:pt x="8206" y="16558"/>
                </a:lnTo>
                <a:lnTo>
                  <a:pt x="8218" y="16469"/>
                </a:lnTo>
                <a:lnTo>
                  <a:pt x="8231" y="16379"/>
                </a:lnTo>
                <a:lnTo>
                  <a:pt x="8235" y="16230"/>
                </a:lnTo>
                <a:lnTo>
                  <a:pt x="8231" y="16081"/>
                </a:lnTo>
                <a:lnTo>
                  <a:pt x="9458" y="9726"/>
                </a:lnTo>
                <a:lnTo>
                  <a:pt x="9467" y="9816"/>
                </a:lnTo>
                <a:lnTo>
                  <a:pt x="9475" y="9846"/>
                </a:lnTo>
                <a:lnTo>
                  <a:pt x="9488" y="9905"/>
                </a:lnTo>
                <a:lnTo>
                  <a:pt x="9501" y="9905"/>
                </a:lnTo>
                <a:lnTo>
                  <a:pt x="9522" y="9875"/>
                </a:lnTo>
                <a:lnTo>
                  <a:pt x="9547" y="9696"/>
                </a:lnTo>
                <a:lnTo>
                  <a:pt x="9551" y="9547"/>
                </a:lnTo>
                <a:lnTo>
                  <a:pt x="9551" y="9517"/>
                </a:lnTo>
                <a:lnTo>
                  <a:pt x="10749" y="8622"/>
                </a:lnTo>
                <a:lnTo>
                  <a:pt x="10754" y="8772"/>
                </a:lnTo>
                <a:lnTo>
                  <a:pt x="10766" y="8861"/>
                </a:lnTo>
                <a:lnTo>
                  <a:pt x="10783" y="8921"/>
                </a:lnTo>
                <a:lnTo>
                  <a:pt x="10800" y="8950"/>
                </a:lnTo>
                <a:lnTo>
                  <a:pt x="10821" y="8921"/>
                </a:lnTo>
                <a:lnTo>
                  <a:pt x="10834" y="8831"/>
                </a:lnTo>
                <a:lnTo>
                  <a:pt x="10846" y="8742"/>
                </a:lnTo>
                <a:lnTo>
                  <a:pt x="10851" y="8593"/>
                </a:lnTo>
                <a:lnTo>
                  <a:pt x="10846" y="8503"/>
                </a:lnTo>
                <a:lnTo>
                  <a:pt x="10842" y="8384"/>
                </a:lnTo>
                <a:lnTo>
                  <a:pt x="12078" y="567"/>
                </a:lnTo>
                <a:lnTo>
                  <a:pt x="12095" y="686"/>
                </a:lnTo>
                <a:lnTo>
                  <a:pt x="12104" y="716"/>
                </a:lnTo>
                <a:lnTo>
                  <a:pt x="12116" y="716"/>
                </a:lnTo>
                <a:lnTo>
                  <a:pt x="12133" y="686"/>
                </a:lnTo>
                <a:lnTo>
                  <a:pt x="12146" y="656"/>
                </a:lnTo>
                <a:lnTo>
                  <a:pt x="12154" y="597"/>
                </a:lnTo>
                <a:lnTo>
                  <a:pt x="12163" y="507"/>
                </a:lnTo>
                <a:lnTo>
                  <a:pt x="13382" y="3491"/>
                </a:lnTo>
                <a:lnTo>
                  <a:pt x="13382" y="3580"/>
                </a:lnTo>
                <a:lnTo>
                  <a:pt x="13386" y="3730"/>
                </a:lnTo>
                <a:lnTo>
                  <a:pt x="13411" y="3909"/>
                </a:lnTo>
                <a:lnTo>
                  <a:pt x="13433" y="3938"/>
                </a:lnTo>
                <a:lnTo>
                  <a:pt x="13445" y="3938"/>
                </a:lnTo>
                <a:lnTo>
                  <a:pt x="13458" y="3879"/>
                </a:lnTo>
                <a:lnTo>
                  <a:pt x="14694" y="13605"/>
                </a:lnTo>
                <a:lnTo>
                  <a:pt x="14686" y="13724"/>
                </a:lnTo>
                <a:lnTo>
                  <a:pt x="14681" y="13843"/>
                </a:lnTo>
                <a:lnTo>
                  <a:pt x="14686" y="13992"/>
                </a:lnTo>
                <a:lnTo>
                  <a:pt x="14698" y="14082"/>
                </a:lnTo>
                <a:lnTo>
                  <a:pt x="14711" y="14171"/>
                </a:lnTo>
                <a:lnTo>
                  <a:pt x="14732" y="14201"/>
                </a:lnTo>
                <a:lnTo>
                  <a:pt x="14745" y="14201"/>
                </a:lnTo>
                <a:lnTo>
                  <a:pt x="14753" y="14171"/>
                </a:lnTo>
                <a:lnTo>
                  <a:pt x="14766" y="14112"/>
                </a:lnTo>
                <a:lnTo>
                  <a:pt x="14774" y="14052"/>
                </a:lnTo>
                <a:lnTo>
                  <a:pt x="15981" y="17394"/>
                </a:lnTo>
                <a:lnTo>
                  <a:pt x="15981" y="17423"/>
                </a:lnTo>
                <a:lnTo>
                  <a:pt x="15985" y="17573"/>
                </a:lnTo>
                <a:lnTo>
                  <a:pt x="15998" y="17662"/>
                </a:lnTo>
                <a:lnTo>
                  <a:pt x="16010" y="17752"/>
                </a:lnTo>
                <a:lnTo>
                  <a:pt x="16031" y="17781"/>
                </a:lnTo>
                <a:lnTo>
                  <a:pt x="16052" y="17752"/>
                </a:lnTo>
                <a:lnTo>
                  <a:pt x="16078" y="17573"/>
                </a:lnTo>
                <a:lnTo>
                  <a:pt x="16082" y="17423"/>
                </a:lnTo>
                <a:lnTo>
                  <a:pt x="16082" y="17394"/>
                </a:lnTo>
                <a:lnTo>
                  <a:pt x="17326" y="12292"/>
                </a:lnTo>
                <a:lnTo>
                  <a:pt x="17343" y="12381"/>
                </a:lnTo>
                <a:lnTo>
                  <a:pt x="17364" y="12411"/>
                </a:lnTo>
                <a:lnTo>
                  <a:pt x="17385" y="12381"/>
                </a:lnTo>
                <a:lnTo>
                  <a:pt x="17411" y="12202"/>
                </a:lnTo>
                <a:lnTo>
                  <a:pt x="17415" y="12053"/>
                </a:lnTo>
                <a:lnTo>
                  <a:pt x="17415" y="12023"/>
                </a:lnTo>
                <a:lnTo>
                  <a:pt x="18609" y="8712"/>
                </a:lnTo>
                <a:lnTo>
                  <a:pt x="18626" y="8801"/>
                </a:lnTo>
                <a:lnTo>
                  <a:pt x="18647" y="8831"/>
                </a:lnTo>
                <a:lnTo>
                  <a:pt x="18668" y="8801"/>
                </a:lnTo>
                <a:lnTo>
                  <a:pt x="18681" y="8712"/>
                </a:lnTo>
                <a:lnTo>
                  <a:pt x="18693" y="8622"/>
                </a:lnTo>
                <a:lnTo>
                  <a:pt x="18697" y="8473"/>
                </a:lnTo>
                <a:lnTo>
                  <a:pt x="18693" y="8384"/>
                </a:lnTo>
                <a:lnTo>
                  <a:pt x="19938" y="806"/>
                </a:lnTo>
                <a:lnTo>
                  <a:pt x="19946" y="865"/>
                </a:lnTo>
                <a:lnTo>
                  <a:pt x="19959" y="925"/>
                </a:lnTo>
                <a:lnTo>
                  <a:pt x="19967" y="955"/>
                </a:lnTo>
                <a:lnTo>
                  <a:pt x="19980" y="955"/>
                </a:lnTo>
                <a:lnTo>
                  <a:pt x="19997" y="925"/>
                </a:lnTo>
                <a:lnTo>
                  <a:pt x="20014" y="865"/>
                </a:lnTo>
                <a:lnTo>
                  <a:pt x="20022" y="776"/>
                </a:lnTo>
                <a:lnTo>
                  <a:pt x="20031" y="656"/>
                </a:lnTo>
                <a:lnTo>
                  <a:pt x="21229" y="1730"/>
                </a:lnTo>
                <a:lnTo>
                  <a:pt x="21229" y="1790"/>
                </a:lnTo>
                <a:lnTo>
                  <a:pt x="21233" y="1939"/>
                </a:lnTo>
                <a:lnTo>
                  <a:pt x="21246" y="2029"/>
                </a:lnTo>
                <a:lnTo>
                  <a:pt x="21258" y="2118"/>
                </a:lnTo>
                <a:lnTo>
                  <a:pt x="21279" y="2148"/>
                </a:lnTo>
                <a:lnTo>
                  <a:pt x="21300" y="2118"/>
                </a:lnTo>
                <a:lnTo>
                  <a:pt x="21326" y="1939"/>
                </a:lnTo>
                <a:lnTo>
                  <a:pt x="21330" y="1790"/>
                </a:lnTo>
                <a:lnTo>
                  <a:pt x="21600" y="1790"/>
                </a:lnTo>
                <a:lnTo>
                  <a:pt x="21600" y="1671"/>
                </a:lnTo>
                <a:lnTo>
                  <a:pt x="21326" y="1671"/>
                </a:lnTo>
                <a:lnTo>
                  <a:pt x="21322" y="1581"/>
                </a:lnTo>
                <a:lnTo>
                  <a:pt x="21309" y="1492"/>
                </a:lnTo>
                <a:lnTo>
                  <a:pt x="21296" y="1462"/>
                </a:lnTo>
                <a:lnTo>
                  <a:pt x="21279" y="1432"/>
                </a:lnTo>
                <a:lnTo>
                  <a:pt x="21267" y="1432"/>
                </a:lnTo>
                <a:lnTo>
                  <a:pt x="21254" y="1492"/>
                </a:lnTo>
                <a:lnTo>
                  <a:pt x="21241" y="1551"/>
                </a:lnTo>
                <a:lnTo>
                  <a:pt x="21233" y="1611"/>
                </a:lnTo>
                <a:lnTo>
                  <a:pt x="20031" y="537"/>
                </a:lnTo>
                <a:lnTo>
                  <a:pt x="20022" y="418"/>
                </a:lnTo>
                <a:lnTo>
                  <a:pt x="20014" y="328"/>
                </a:lnTo>
                <a:lnTo>
                  <a:pt x="19997" y="269"/>
                </a:lnTo>
                <a:lnTo>
                  <a:pt x="19980" y="239"/>
                </a:lnTo>
                <a:lnTo>
                  <a:pt x="19959" y="269"/>
                </a:lnTo>
                <a:lnTo>
                  <a:pt x="19946" y="358"/>
                </a:lnTo>
                <a:lnTo>
                  <a:pt x="19934" y="448"/>
                </a:lnTo>
                <a:lnTo>
                  <a:pt x="19929" y="597"/>
                </a:lnTo>
                <a:lnTo>
                  <a:pt x="19934" y="686"/>
                </a:lnTo>
                <a:lnTo>
                  <a:pt x="18689" y="8264"/>
                </a:lnTo>
                <a:lnTo>
                  <a:pt x="18681" y="8204"/>
                </a:lnTo>
                <a:lnTo>
                  <a:pt x="18668" y="8145"/>
                </a:lnTo>
                <a:lnTo>
                  <a:pt x="18660" y="8115"/>
                </a:lnTo>
                <a:lnTo>
                  <a:pt x="18647" y="8115"/>
                </a:lnTo>
                <a:lnTo>
                  <a:pt x="18626" y="8145"/>
                </a:lnTo>
                <a:lnTo>
                  <a:pt x="18613" y="8234"/>
                </a:lnTo>
                <a:lnTo>
                  <a:pt x="18600" y="8324"/>
                </a:lnTo>
                <a:lnTo>
                  <a:pt x="18596" y="8473"/>
                </a:lnTo>
                <a:lnTo>
                  <a:pt x="18600" y="8622"/>
                </a:lnTo>
                <a:lnTo>
                  <a:pt x="17411" y="11904"/>
                </a:lnTo>
                <a:lnTo>
                  <a:pt x="17402" y="11814"/>
                </a:lnTo>
                <a:lnTo>
                  <a:pt x="17390" y="11755"/>
                </a:lnTo>
                <a:lnTo>
                  <a:pt x="17377" y="11725"/>
                </a:lnTo>
                <a:lnTo>
                  <a:pt x="17364" y="11695"/>
                </a:lnTo>
                <a:lnTo>
                  <a:pt x="17343" y="11725"/>
                </a:lnTo>
                <a:lnTo>
                  <a:pt x="17318" y="11904"/>
                </a:lnTo>
                <a:lnTo>
                  <a:pt x="17314" y="12053"/>
                </a:lnTo>
                <a:lnTo>
                  <a:pt x="17318" y="12202"/>
                </a:lnTo>
                <a:lnTo>
                  <a:pt x="16078" y="17274"/>
                </a:lnTo>
                <a:lnTo>
                  <a:pt x="16069" y="17185"/>
                </a:lnTo>
                <a:lnTo>
                  <a:pt x="16057" y="17125"/>
                </a:lnTo>
                <a:lnTo>
                  <a:pt x="16044" y="17065"/>
                </a:lnTo>
                <a:lnTo>
                  <a:pt x="16031" y="17065"/>
                </a:lnTo>
                <a:lnTo>
                  <a:pt x="16019" y="17095"/>
                </a:lnTo>
                <a:lnTo>
                  <a:pt x="16006" y="17125"/>
                </a:lnTo>
                <a:lnTo>
                  <a:pt x="15993" y="17185"/>
                </a:lnTo>
                <a:lnTo>
                  <a:pt x="15985" y="17274"/>
                </a:lnTo>
                <a:lnTo>
                  <a:pt x="14778" y="13963"/>
                </a:lnTo>
                <a:lnTo>
                  <a:pt x="14782" y="13843"/>
                </a:lnTo>
                <a:lnTo>
                  <a:pt x="14778" y="13694"/>
                </a:lnTo>
                <a:lnTo>
                  <a:pt x="14753" y="13515"/>
                </a:lnTo>
                <a:lnTo>
                  <a:pt x="14732" y="13485"/>
                </a:lnTo>
                <a:lnTo>
                  <a:pt x="14719" y="13485"/>
                </a:lnTo>
                <a:lnTo>
                  <a:pt x="14707" y="13545"/>
                </a:lnTo>
                <a:lnTo>
                  <a:pt x="13470" y="3819"/>
                </a:lnTo>
                <a:lnTo>
                  <a:pt x="13479" y="3700"/>
                </a:lnTo>
                <a:lnTo>
                  <a:pt x="13483" y="3580"/>
                </a:lnTo>
                <a:lnTo>
                  <a:pt x="13479" y="3431"/>
                </a:lnTo>
                <a:lnTo>
                  <a:pt x="13454" y="3252"/>
                </a:lnTo>
                <a:lnTo>
                  <a:pt x="13433" y="3222"/>
                </a:lnTo>
                <a:lnTo>
                  <a:pt x="13420" y="3222"/>
                </a:lnTo>
                <a:lnTo>
                  <a:pt x="13407" y="3252"/>
                </a:lnTo>
                <a:lnTo>
                  <a:pt x="13399" y="3312"/>
                </a:lnTo>
                <a:lnTo>
                  <a:pt x="13390" y="3371"/>
                </a:lnTo>
                <a:lnTo>
                  <a:pt x="12167" y="388"/>
                </a:lnTo>
                <a:lnTo>
                  <a:pt x="12167" y="358"/>
                </a:lnTo>
                <a:lnTo>
                  <a:pt x="12163" y="209"/>
                </a:lnTo>
                <a:lnTo>
                  <a:pt x="12150" y="120"/>
                </a:lnTo>
                <a:lnTo>
                  <a:pt x="12137" y="30"/>
                </a:lnTo>
                <a:lnTo>
                  <a:pt x="12116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6" name="Google Shape;773;p14"/>
          <p:cNvSpPr/>
          <p:nvPr/>
        </p:nvSpPr>
        <p:spPr>
          <a:xfrm>
            <a:off x="-175" y="0"/>
            <a:ext cx="9144001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56" y="1166"/>
                </a:moveTo>
                <a:lnTo>
                  <a:pt x="656" y="20434"/>
                </a:lnTo>
                <a:lnTo>
                  <a:pt x="20944" y="20434"/>
                </a:lnTo>
                <a:lnTo>
                  <a:pt x="20944" y="1166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448270" y="668942"/>
            <a:ext cx="7772401" cy="1159801"/>
          </a:xfrm>
          <a:prstGeom prst="rect">
            <a:avLst/>
          </a:prstGeom>
        </p:spPr>
        <p:txBody>
          <a:bodyPr anchor="t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8270" y="1585135"/>
            <a:ext cx="7772401" cy="784801"/>
          </a:xfrm>
          <a:prstGeom prst="rect">
            <a:avLst/>
          </a:prstGeom>
        </p:spPr>
        <p:txBody>
          <a:bodyPr/>
          <a:lstStyle>
            <a:lvl1pPr marL="381000" indent="-3048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E86B6"/>
                </a:solidFill>
              </a:defRPr>
            </a:lvl1pPr>
            <a:lvl2pPr marL="381000" indent="1524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E86B6"/>
                </a:solidFill>
              </a:defRPr>
            </a:lvl2pPr>
            <a:lvl3pPr marL="381000" indent="6096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E86B6"/>
                </a:solidFill>
              </a:defRPr>
            </a:lvl3pPr>
            <a:lvl4pPr marL="381000" indent="10668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E86B6"/>
                </a:solidFill>
              </a:defRPr>
            </a:lvl4pPr>
            <a:lvl5pPr marL="381000" indent="15240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E86B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62" name="Google Shape;117;p3"/>
          <p:cNvGrpSpPr/>
          <p:nvPr/>
        </p:nvGrpSpPr>
        <p:grpSpPr>
          <a:xfrm>
            <a:off x="28581" y="2196821"/>
            <a:ext cx="9093986" cy="2946769"/>
            <a:chOff x="31" y="57"/>
            <a:chExt cx="9093984" cy="2946767"/>
          </a:xfrm>
        </p:grpSpPr>
        <p:sp>
          <p:nvSpPr>
            <p:cNvPr id="229" name="Google Shape;118;p3"/>
            <p:cNvSpPr/>
            <p:nvPr/>
          </p:nvSpPr>
          <p:spPr>
            <a:xfrm>
              <a:off x="271487" y="1767458"/>
              <a:ext cx="228609" cy="117936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0" name="Google Shape;119;p3"/>
            <p:cNvSpPr/>
            <p:nvPr/>
          </p:nvSpPr>
          <p:spPr>
            <a:xfrm>
              <a:off x="31" y="1276340"/>
              <a:ext cx="228609" cy="167048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1" name="Google Shape;120;p3"/>
            <p:cNvSpPr/>
            <p:nvPr/>
          </p:nvSpPr>
          <p:spPr>
            <a:xfrm>
              <a:off x="548319" y="769069"/>
              <a:ext cx="230369" cy="217775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Google Shape;121;p3"/>
            <p:cNvSpPr/>
            <p:nvPr/>
          </p:nvSpPr>
          <p:spPr>
            <a:xfrm>
              <a:off x="825119" y="1095419"/>
              <a:ext cx="230401" cy="185140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Google Shape;122;p3"/>
            <p:cNvSpPr/>
            <p:nvPr/>
          </p:nvSpPr>
          <p:spPr>
            <a:xfrm>
              <a:off x="1101951" y="2013046"/>
              <a:ext cx="230401" cy="933779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4" name="Google Shape;123;p3"/>
            <p:cNvSpPr/>
            <p:nvPr/>
          </p:nvSpPr>
          <p:spPr>
            <a:xfrm>
              <a:off x="1380576" y="555786"/>
              <a:ext cx="228576" cy="239104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5" name="Google Shape;124;p3"/>
            <p:cNvSpPr/>
            <p:nvPr/>
          </p:nvSpPr>
          <p:spPr>
            <a:xfrm>
              <a:off x="1657375" y="1195577"/>
              <a:ext cx="230401" cy="175124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Google Shape;125;p3"/>
            <p:cNvSpPr/>
            <p:nvPr/>
          </p:nvSpPr>
          <p:spPr>
            <a:xfrm>
              <a:off x="1934207" y="769069"/>
              <a:ext cx="230369" cy="217775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Google Shape;126;p3"/>
            <p:cNvSpPr/>
            <p:nvPr/>
          </p:nvSpPr>
          <p:spPr>
            <a:xfrm>
              <a:off x="2211007" y="1521928"/>
              <a:ext cx="230401" cy="142489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Google Shape;127;p3"/>
            <p:cNvSpPr/>
            <p:nvPr/>
          </p:nvSpPr>
          <p:spPr>
            <a:xfrm>
              <a:off x="2487840" y="555786"/>
              <a:ext cx="230401" cy="239104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Google Shape;128;p3"/>
            <p:cNvSpPr/>
            <p:nvPr/>
          </p:nvSpPr>
          <p:spPr>
            <a:xfrm>
              <a:off x="2766464" y="1195577"/>
              <a:ext cx="228577" cy="175124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Google Shape;129;p3"/>
            <p:cNvSpPr/>
            <p:nvPr/>
          </p:nvSpPr>
          <p:spPr>
            <a:xfrm>
              <a:off x="3043264" y="261798"/>
              <a:ext cx="230401" cy="268502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Google Shape;130;p3"/>
            <p:cNvSpPr/>
            <p:nvPr/>
          </p:nvSpPr>
          <p:spPr>
            <a:xfrm>
              <a:off x="3320095" y="555786"/>
              <a:ext cx="230369" cy="239104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Google Shape;131;p3"/>
            <p:cNvSpPr/>
            <p:nvPr/>
          </p:nvSpPr>
          <p:spPr>
            <a:xfrm>
              <a:off x="3596895" y="1276340"/>
              <a:ext cx="230401" cy="167048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Google Shape;132;p3"/>
            <p:cNvSpPr/>
            <p:nvPr/>
          </p:nvSpPr>
          <p:spPr>
            <a:xfrm>
              <a:off x="3875520" y="1767458"/>
              <a:ext cx="228609" cy="117936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4" name="Google Shape;133;p3"/>
            <p:cNvSpPr/>
            <p:nvPr/>
          </p:nvSpPr>
          <p:spPr>
            <a:xfrm>
              <a:off x="4152319" y="1392649"/>
              <a:ext cx="230401" cy="155417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5" name="Google Shape;134;p3"/>
            <p:cNvSpPr/>
            <p:nvPr/>
          </p:nvSpPr>
          <p:spPr>
            <a:xfrm>
              <a:off x="4429152" y="885379"/>
              <a:ext cx="230401" cy="206144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6" name="Google Shape;135;p3"/>
            <p:cNvSpPr/>
            <p:nvPr/>
          </p:nvSpPr>
          <p:spPr>
            <a:xfrm>
              <a:off x="4705984" y="555786"/>
              <a:ext cx="230369" cy="239104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7" name="Google Shape;136;p3"/>
            <p:cNvSpPr/>
            <p:nvPr/>
          </p:nvSpPr>
          <p:spPr>
            <a:xfrm>
              <a:off x="4982783" y="57"/>
              <a:ext cx="230401" cy="294676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Google Shape;137;p3"/>
            <p:cNvSpPr/>
            <p:nvPr/>
          </p:nvSpPr>
          <p:spPr>
            <a:xfrm>
              <a:off x="5261407" y="769069"/>
              <a:ext cx="228609" cy="217775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9" name="Google Shape;138;p3"/>
            <p:cNvSpPr/>
            <p:nvPr/>
          </p:nvSpPr>
          <p:spPr>
            <a:xfrm>
              <a:off x="5538208" y="342561"/>
              <a:ext cx="230401" cy="260426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0" name="Google Shape;139;p3"/>
            <p:cNvSpPr/>
            <p:nvPr/>
          </p:nvSpPr>
          <p:spPr>
            <a:xfrm>
              <a:off x="5815040" y="555786"/>
              <a:ext cx="230401" cy="239104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Google Shape;140;p3"/>
            <p:cNvSpPr/>
            <p:nvPr/>
          </p:nvSpPr>
          <p:spPr>
            <a:xfrm>
              <a:off x="6091871" y="1473412"/>
              <a:ext cx="230369" cy="147341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2" name="Google Shape;141;p3"/>
            <p:cNvSpPr/>
            <p:nvPr/>
          </p:nvSpPr>
          <p:spPr>
            <a:xfrm>
              <a:off x="6370463" y="1095419"/>
              <a:ext cx="228609" cy="185140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Google Shape;142;p3"/>
            <p:cNvSpPr/>
            <p:nvPr/>
          </p:nvSpPr>
          <p:spPr>
            <a:xfrm>
              <a:off x="6647295" y="1851462"/>
              <a:ext cx="230369" cy="109536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Google Shape;143;p3"/>
            <p:cNvSpPr/>
            <p:nvPr/>
          </p:nvSpPr>
          <p:spPr>
            <a:xfrm>
              <a:off x="6924095" y="769069"/>
              <a:ext cx="230401" cy="217775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Google Shape;144;p3"/>
            <p:cNvSpPr/>
            <p:nvPr/>
          </p:nvSpPr>
          <p:spPr>
            <a:xfrm>
              <a:off x="7200927" y="1276340"/>
              <a:ext cx="230401" cy="167048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Google Shape;145;p3"/>
            <p:cNvSpPr/>
            <p:nvPr/>
          </p:nvSpPr>
          <p:spPr>
            <a:xfrm>
              <a:off x="7477759" y="458871"/>
              <a:ext cx="230369" cy="248795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Google Shape;146;p3"/>
            <p:cNvSpPr/>
            <p:nvPr/>
          </p:nvSpPr>
          <p:spPr>
            <a:xfrm>
              <a:off x="7756352" y="885379"/>
              <a:ext cx="228609" cy="206144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Google Shape;147;p3"/>
            <p:cNvSpPr/>
            <p:nvPr/>
          </p:nvSpPr>
          <p:spPr>
            <a:xfrm>
              <a:off x="8033184" y="148672"/>
              <a:ext cx="230369" cy="279815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9" name="Google Shape;148;p3"/>
            <p:cNvSpPr/>
            <p:nvPr/>
          </p:nvSpPr>
          <p:spPr>
            <a:xfrm>
              <a:off x="8309984" y="57"/>
              <a:ext cx="230401" cy="294676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Google Shape;149;p3"/>
            <p:cNvSpPr/>
            <p:nvPr/>
          </p:nvSpPr>
          <p:spPr>
            <a:xfrm>
              <a:off x="8586816" y="769069"/>
              <a:ext cx="230401" cy="217775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Google Shape;150;p3"/>
            <p:cNvSpPr/>
            <p:nvPr/>
          </p:nvSpPr>
          <p:spPr>
            <a:xfrm>
              <a:off x="8865440" y="148672"/>
              <a:ext cx="228577" cy="279815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9" name="Google Shape;151;p3"/>
          <p:cNvGrpSpPr/>
          <p:nvPr/>
        </p:nvGrpSpPr>
        <p:grpSpPr>
          <a:xfrm>
            <a:off x="28581" y="3360035"/>
            <a:ext cx="9093986" cy="1783555"/>
            <a:chOff x="31" y="57"/>
            <a:chExt cx="9093984" cy="1783553"/>
          </a:xfrm>
        </p:grpSpPr>
        <p:sp>
          <p:nvSpPr>
            <p:cNvPr id="263" name="Google Shape;152;p3"/>
            <p:cNvSpPr/>
            <p:nvPr/>
          </p:nvSpPr>
          <p:spPr>
            <a:xfrm>
              <a:off x="407231" y="1130909"/>
              <a:ext cx="92865" cy="65270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4" name="Google Shape;153;p3"/>
            <p:cNvSpPr/>
            <p:nvPr/>
          </p:nvSpPr>
          <p:spPr>
            <a:xfrm>
              <a:off x="271487" y="869226"/>
              <a:ext cx="92865" cy="91438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5" name="Google Shape;154;p3"/>
            <p:cNvSpPr/>
            <p:nvPr/>
          </p:nvSpPr>
          <p:spPr>
            <a:xfrm>
              <a:off x="135775" y="749674"/>
              <a:ext cx="92865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6" name="Google Shape;155;p3"/>
            <p:cNvSpPr/>
            <p:nvPr/>
          </p:nvSpPr>
          <p:spPr>
            <a:xfrm>
              <a:off x="31" y="1053388"/>
              <a:ext cx="92865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Google Shape;156;p3"/>
            <p:cNvSpPr/>
            <p:nvPr/>
          </p:nvSpPr>
          <p:spPr>
            <a:xfrm>
              <a:off x="684031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Google Shape;157;p3"/>
            <p:cNvSpPr/>
            <p:nvPr/>
          </p:nvSpPr>
          <p:spPr>
            <a:xfrm>
              <a:off x="548319" y="1076025"/>
              <a:ext cx="94657" cy="70758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Google Shape;158;p3"/>
            <p:cNvSpPr/>
            <p:nvPr/>
          </p:nvSpPr>
          <p:spPr>
            <a:xfrm>
              <a:off x="960863" y="413597"/>
              <a:ext cx="94657" cy="137001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Google Shape;159;p3"/>
            <p:cNvSpPr/>
            <p:nvPr/>
          </p:nvSpPr>
          <p:spPr>
            <a:xfrm>
              <a:off x="825119" y="620396"/>
              <a:ext cx="94657" cy="116321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1" name="Google Shape;160;p3"/>
            <p:cNvSpPr/>
            <p:nvPr/>
          </p:nvSpPr>
          <p:spPr>
            <a:xfrm>
              <a:off x="1237695" y="1021083"/>
              <a:ext cx="94657" cy="762529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2" name="Google Shape;161;p3"/>
            <p:cNvSpPr/>
            <p:nvPr/>
          </p:nvSpPr>
          <p:spPr>
            <a:xfrm>
              <a:off x="1101951" y="652701"/>
              <a:ext cx="94657" cy="1130911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Google Shape;162;p3"/>
            <p:cNvSpPr/>
            <p:nvPr/>
          </p:nvSpPr>
          <p:spPr>
            <a:xfrm>
              <a:off x="1514495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Google Shape;163;p3"/>
            <p:cNvSpPr/>
            <p:nvPr/>
          </p:nvSpPr>
          <p:spPr>
            <a:xfrm>
              <a:off x="1378783" y="1021083"/>
              <a:ext cx="94657" cy="762529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Google Shape;164;p3"/>
            <p:cNvSpPr/>
            <p:nvPr/>
          </p:nvSpPr>
          <p:spPr>
            <a:xfrm>
              <a:off x="1793120" y="542875"/>
              <a:ext cx="92865" cy="124073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Google Shape;165;p3"/>
            <p:cNvSpPr/>
            <p:nvPr/>
          </p:nvSpPr>
          <p:spPr>
            <a:xfrm>
              <a:off x="1657375" y="869226"/>
              <a:ext cx="94657" cy="91438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Google Shape;166;p3"/>
            <p:cNvSpPr/>
            <p:nvPr/>
          </p:nvSpPr>
          <p:spPr>
            <a:xfrm>
              <a:off x="2069919" y="413597"/>
              <a:ext cx="94657" cy="137001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8" name="Google Shape;167;p3"/>
            <p:cNvSpPr/>
            <p:nvPr/>
          </p:nvSpPr>
          <p:spPr>
            <a:xfrm>
              <a:off x="1934207" y="542875"/>
              <a:ext cx="94657" cy="124073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9" name="Google Shape;168;p3"/>
            <p:cNvSpPr/>
            <p:nvPr/>
          </p:nvSpPr>
          <p:spPr>
            <a:xfrm>
              <a:off x="2346751" y="1001689"/>
              <a:ext cx="94657" cy="78192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Google Shape;169;p3"/>
            <p:cNvSpPr/>
            <p:nvPr/>
          </p:nvSpPr>
          <p:spPr>
            <a:xfrm>
              <a:off x="2211008" y="685006"/>
              <a:ext cx="94657" cy="109860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Google Shape;170;p3"/>
            <p:cNvSpPr/>
            <p:nvPr/>
          </p:nvSpPr>
          <p:spPr>
            <a:xfrm>
              <a:off x="2623584" y="988778"/>
              <a:ext cx="94657" cy="79483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2" name="Google Shape;171;p3"/>
            <p:cNvSpPr/>
            <p:nvPr/>
          </p:nvSpPr>
          <p:spPr>
            <a:xfrm>
              <a:off x="2487840" y="1098604"/>
              <a:ext cx="94657" cy="68500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3" name="Google Shape;172;p3"/>
            <p:cNvSpPr/>
            <p:nvPr/>
          </p:nvSpPr>
          <p:spPr>
            <a:xfrm>
              <a:off x="2902175" y="478265"/>
              <a:ext cx="92865" cy="130534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4" name="Google Shape;173;p3"/>
            <p:cNvSpPr/>
            <p:nvPr/>
          </p:nvSpPr>
          <p:spPr>
            <a:xfrm>
              <a:off x="2766463" y="869226"/>
              <a:ext cx="92865" cy="91438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5" name="Google Shape;174;p3"/>
            <p:cNvSpPr/>
            <p:nvPr/>
          </p:nvSpPr>
          <p:spPr>
            <a:xfrm>
              <a:off x="3179007" y="413597"/>
              <a:ext cx="94657" cy="137001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6" name="Google Shape;175;p3"/>
            <p:cNvSpPr/>
            <p:nvPr/>
          </p:nvSpPr>
          <p:spPr>
            <a:xfrm>
              <a:off x="3043264" y="284377"/>
              <a:ext cx="94657" cy="149923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7" name="Google Shape;176;p3"/>
            <p:cNvSpPr/>
            <p:nvPr/>
          </p:nvSpPr>
          <p:spPr>
            <a:xfrm>
              <a:off x="3455808" y="675338"/>
              <a:ext cx="94657" cy="110827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8" name="Google Shape;177;p3"/>
            <p:cNvSpPr/>
            <p:nvPr/>
          </p:nvSpPr>
          <p:spPr>
            <a:xfrm>
              <a:off x="3320095" y="284377"/>
              <a:ext cx="94657" cy="149923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9" name="Google Shape;178;p3"/>
            <p:cNvSpPr/>
            <p:nvPr/>
          </p:nvSpPr>
          <p:spPr>
            <a:xfrm>
              <a:off x="3732639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0" name="Google Shape;179;p3"/>
            <p:cNvSpPr/>
            <p:nvPr/>
          </p:nvSpPr>
          <p:spPr>
            <a:xfrm>
              <a:off x="3596895" y="542875"/>
              <a:ext cx="94657" cy="124073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1" name="Google Shape;180;p3"/>
            <p:cNvSpPr/>
            <p:nvPr/>
          </p:nvSpPr>
          <p:spPr>
            <a:xfrm>
              <a:off x="4009471" y="869226"/>
              <a:ext cx="94657" cy="91438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2" name="Google Shape;181;p3"/>
            <p:cNvSpPr/>
            <p:nvPr/>
          </p:nvSpPr>
          <p:spPr>
            <a:xfrm>
              <a:off x="3873727" y="1227882"/>
              <a:ext cx="94657" cy="55573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3" name="Google Shape;182;p3"/>
            <p:cNvSpPr/>
            <p:nvPr/>
          </p:nvSpPr>
          <p:spPr>
            <a:xfrm>
              <a:off x="4288063" y="869226"/>
              <a:ext cx="94657" cy="914386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4" name="Google Shape;183;p3"/>
            <p:cNvSpPr/>
            <p:nvPr/>
          </p:nvSpPr>
          <p:spPr>
            <a:xfrm>
              <a:off x="4152320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Google Shape;184;p3"/>
            <p:cNvSpPr/>
            <p:nvPr/>
          </p:nvSpPr>
          <p:spPr>
            <a:xfrm>
              <a:off x="4564896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6" name="Google Shape;185;p3"/>
            <p:cNvSpPr/>
            <p:nvPr/>
          </p:nvSpPr>
          <p:spPr>
            <a:xfrm>
              <a:off x="4429152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Google Shape;186;p3"/>
            <p:cNvSpPr/>
            <p:nvPr/>
          </p:nvSpPr>
          <p:spPr>
            <a:xfrm>
              <a:off x="4841695" y="413597"/>
              <a:ext cx="94657" cy="137001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8" name="Google Shape;187;p3"/>
            <p:cNvSpPr/>
            <p:nvPr/>
          </p:nvSpPr>
          <p:spPr>
            <a:xfrm>
              <a:off x="4705984" y="542875"/>
              <a:ext cx="94657" cy="124073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Google Shape;188;p3"/>
            <p:cNvSpPr/>
            <p:nvPr/>
          </p:nvSpPr>
          <p:spPr>
            <a:xfrm>
              <a:off x="5118527" y="57"/>
              <a:ext cx="94657" cy="178355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Google Shape;189;p3"/>
            <p:cNvSpPr/>
            <p:nvPr/>
          </p:nvSpPr>
          <p:spPr>
            <a:xfrm>
              <a:off x="4982783" y="129278"/>
              <a:ext cx="94657" cy="165433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1" name="Google Shape;190;p3"/>
            <p:cNvSpPr/>
            <p:nvPr/>
          </p:nvSpPr>
          <p:spPr>
            <a:xfrm>
              <a:off x="5397120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Google Shape;191;p3"/>
            <p:cNvSpPr/>
            <p:nvPr/>
          </p:nvSpPr>
          <p:spPr>
            <a:xfrm>
              <a:off x="5261407" y="216525"/>
              <a:ext cx="94657" cy="156708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Google Shape;192;p3"/>
            <p:cNvSpPr/>
            <p:nvPr/>
          </p:nvSpPr>
          <p:spPr>
            <a:xfrm>
              <a:off x="5673952" y="1021083"/>
              <a:ext cx="94657" cy="762529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Google Shape;193;p3"/>
            <p:cNvSpPr/>
            <p:nvPr/>
          </p:nvSpPr>
          <p:spPr>
            <a:xfrm>
              <a:off x="5538208" y="468539"/>
              <a:ext cx="94657" cy="131507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Google Shape;194;p3"/>
            <p:cNvSpPr/>
            <p:nvPr/>
          </p:nvSpPr>
          <p:spPr>
            <a:xfrm>
              <a:off x="5950784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6" name="Google Shape;195;p3"/>
            <p:cNvSpPr/>
            <p:nvPr/>
          </p:nvSpPr>
          <p:spPr>
            <a:xfrm>
              <a:off x="5815040" y="1185851"/>
              <a:ext cx="94657" cy="597761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7" name="Google Shape;196;p3"/>
            <p:cNvSpPr/>
            <p:nvPr/>
          </p:nvSpPr>
          <p:spPr>
            <a:xfrm>
              <a:off x="6227584" y="1176182"/>
              <a:ext cx="94657" cy="60743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8" name="Google Shape;197;p3"/>
            <p:cNvSpPr/>
            <p:nvPr/>
          </p:nvSpPr>
          <p:spPr>
            <a:xfrm>
              <a:off x="6091871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Google Shape;198;p3"/>
            <p:cNvSpPr/>
            <p:nvPr/>
          </p:nvSpPr>
          <p:spPr>
            <a:xfrm>
              <a:off x="6506208" y="630122"/>
              <a:ext cx="92865" cy="115349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0" name="Google Shape;199;p3"/>
            <p:cNvSpPr/>
            <p:nvPr/>
          </p:nvSpPr>
          <p:spPr>
            <a:xfrm>
              <a:off x="6370463" y="1053388"/>
              <a:ext cx="92865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1" name="Google Shape;200;p3"/>
            <p:cNvSpPr/>
            <p:nvPr/>
          </p:nvSpPr>
          <p:spPr>
            <a:xfrm>
              <a:off x="6783007" y="1176182"/>
              <a:ext cx="94657" cy="607430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2" name="Google Shape;201;p3"/>
            <p:cNvSpPr/>
            <p:nvPr/>
          </p:nvSpPr>
          <p:spPr>
            <a:xfrm>
              <a:off x="6647295" y="827195"/>
              <a:ext cx="94657" cy="95641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Google Shape;202;p3"/>
            <p:cNvSpPr/>
            <p:nvPr/>
          </p:nvSpPr>
          <p:spPr>
            <a:xfrm>
              <a:off x="7059840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4" name="Google Shape;203;p3"/>
            <p:cNvSpPr/>
            <p:nvPr/>
          </p:nvSpPr>
          <p:spPr>
            <a:xfrm>
              <a:off x="6924095" y="675338"/>
              <a:ext cx="94657" cy="110827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5" name="Google Shape;204;p3"/>
            <p:cNvSpPr/>
            <p:nvPr/>
          </p:nvSpPr>
          <p:spPr>
            <a:xfrm>
              <a:off x="7336672" y="1053388"/>
              <a:ext cx="94657" cy="730224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6" name="Google Shape;205;p3"/>
            <p:cNvSpPr/>
            <p:nvPr/>
          </p:nvSpPr>
          <p:spPr>
            <a:xfrm>
              <a:off x="7200927" y="1208487"/>
              <a:ext cx="94657" cy="57512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7" name="Google Shape;206;p3"/>
            <p:cNvSpPr/>
            <p:nvPr/>
          </p:nvSpPr>
          <p:spPr>
            <a:xfrm>
              <a:off x="7615263" y="859500"/>
              <a:ext cx="92865" cy="924112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Google Shape;207;p3"/>
            <p:cNvSpPr/>
            <p:nvPr/>
          </p:nvSpPr>
          <p:spPr>
            <a:xfrm>
              <a:off x="7477759" y="1457260"/>
              <a:ext cx="94657" cy="326352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9" name="Google Shape;208;p3"/>
            <p:cNvSpPr/>
            <p:nvPr/>
          </p:nvSpPr>
          <p:spPr>
            <a:xfrm>
              <a:off x="7892095" y="1360345"/>
              <a:ext cx="94657" cy="423267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0" name="Google Shape;209;p3"/>
            <p:cNvSpPr/>
            <p:nvPr/>
          </p:nvSpPr>
          <p:spPr>
            <a:xfrm>
              <a:off x="7756352" y="1121241"/>
              <a:ext cx="94657" cy="662371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1" name="Google Shape;210;p3"/>
            <p:cNvSpPr/>
            <p:nvPr/>
          </p:nvSpPr>
          <p:spPr>
            <a:xfrm>
              <a:off x="8168895" y="749674"/>
              <a:ext cx="94657" cy="1033938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2" name="Google Shape;211;p3"/>
            <p:cNvSpPr/>
            <p:nvPr/>
          </p:nvSpPr>
          <p:spPr>
            <a:xfrm>
              <a:off x="8033184" y="1121241"/>
              <a:ext cx="94657" cy="662371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3" name="Google Shape;212;p3"/>
            <p:cNvSpPr/>
            <p:nvPr/>
          </p:nvSpPr>
          <p:spPr>
            <a:xfrm>
              <a:off x="8445727" y="1021083"/>
              <a:ext cx="94657" cy="762529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4" name="Google Shape;213;p3"/>
            <p:cNvSpPr/>
            <p:nvPr/>
          </p:nvSpPr>
          <p:spPr>
            <a:xfrm>
              <a:off x="8309984" y="597817"/>
              <a:ext cx="94657" cy="1185795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5" name="Google Shape;214;p3"/>
            <p:cNvSpPr/>
            <p:nvPr/>
          </p:nvSpPr>
          <p:spPr>
            <a:xfrm>
              <a:off x="8722559" y="455629"/>
              <a:ext cx="94657" cy="132798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6" name="Google Shape;215;p3"/>
            <p:cNvSpPr/>
            <p:nvPr/>
          </p:nvSpPr>
          <p:spPr>
            <a:xfrm>
              <a:off x="8586816" y="248830"/>
              <a:ext cx="94657" cy="1534782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7" name="Google Shape;216;p3"/>
            <p:cNvSpPr/>
            <p:nvPr/>
          </p:nvSpPr>
          <p:spPr>
            <a:xfrm>
              <a:off x="9001152" y="455629"/>
              <a:ext cx="92865" cy="1327983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8" name="Google Shape;217;p3"/>
            <p:cNvSpPr/>
            <p:nvPr/>
          </p:nvSpPr>
          <p:spPr>
            <a:xfrm>
              <a:off x="8865440" y="42031"/>
              <a:ext cx="92865" cy="1741581"/>
            </a:xfrm>
            <a:prstGeom prst="rect">
              <a:avLst/>
            </a:prstGeom>
            <a:solidFill>
              <a:srgbClr val="00041C">
                <a:alpha val="18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4567887"/>
            <a:ext cx="2133600" cy="3987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8" name="Google Shape;219;p4"/>
          <p:cNvSpPr/>
          <p:nvPr/>
        </p:nvSpPr>
        <p:spPr>
          <a:xfrm rot="10800000" flipH="1">
            <a:off x="-25" y="1079400"/>
            <a:ext cx="9144001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69850" y="1857000"/>
            <a:ext cx="5804400" cy="2741701"/>
          </a:xfrm>
          <a:prstGeom prst="rect">
            <a:avLst/>
          </a:prstGeom>
        </p:spPr>
        <p:txBody>
          <a:bodyPr/>
          <a:lstStyle>
            <a:lvl1pPr indent="-419100" algn="ctr">
              <a:buSzPts val="3000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algn="ctr">
              <a:buSzPts val="3000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algn="ctr">
              <a:buSzPts val="3000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algn="ctr">
              <a:buSzPts val="3000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algn="ctr">
              <a:buSzPts val="3000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1" name="Google Shape;222;p4"/>
          <p:cNvSpPr/>
          <p:nvPr/>
        </p:nvSpPr>
        <p:spPr>
          <a:xfrm>
            <a:off x="0" y="401188"/>
            <a:ext cx="9144000" cy="129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6" y="120"/>
                </a:moveTo>
                <a:lnTo>
                  <a:pt x="12129" y="149"/>
                </a:lnTo>
                <a:lnTo>
                  <a:pt x="12142" y="179"/>
                </a:lnTo>
                <a:lnTo>
                  <a:pt x="12146" y="269"/>
                </a:lnTo>
                <a:lnTo>
                  <a:pt x="12150" y="358"/>
                </a:lnTo>
                <a:lnTo>
                  <a:pt x="12146" y="448"/>
                </a:lnTo>
                <a:lnTo>
                  <a:pt x="12142" y="537"/>
                </a:lnTo>
                <a:lnTo>
                  <a:pt x="12129" y="567"/>
                </a:lnTo>
                <a:lnTo>
                  <a:pt x="12116" y="597"/>
                </a:lnTo>
                <a:lnTo>
                  <a:pt x="12104" y="567"/>
                </a:lnTo>
                <a:lnTo>
                  <a:pt x="12091" y="537"/>
                </a:lnTo>
                <a:lnTo>
                  <a:pt x="12087" y="448"/>
                </a:lnTo>
                <a:lnTo>
                  <a:pt x="12082" y="358"/>
                </a:lnTo>
                <a:lnTo>
                  <a:pt x="12087" y="269"/>
                </a:lnTo>
                <a:lnTo>
                  <a:pt x="12091" y="179"/>
                </a:lnTo>
                <a:lnTo>
                  <a:pt x="12104" y="149"/>
                </a:lnTo>
                <a:lnTo>
                  <a:pt x="12116" y="120"/>
                </a:lnTo>
                <a:close/>
                <a:moveTo>
                  <a:pt x="19980" y="358"/>
                </a:moveTo>
                <a:lnTo>
                  <a:pt x="19993" y="388"/>
                </a:lnTo>
                <a:lnTo>
                  <a:pt x="20005" y="418"/>
                </a:lnTo>
                <a:lnTo>
                  <a:pt x="20010" y="507"/>
                </a:lnTo>
                <a:lnTo>
                  <a:pt x="20014" y="597"/>
                </a:lnTo>
                <a:lnTo>
                  <a:pt x="20010" y="686"/>
                </a:lnTo>
                <a:lnTo>
                  <a:pt x="20005" y="776"/>
                </a:lnTo>
                <a:lnTo>
                  <a:pt x="19993" y="806"/>
                </a:lnTo>
                <a:lnTo>
                  <a:pt x="19980" y="836"/>
                </a:lnTo>
                <a:lnTo>
                  <a:pt x="19967" y="806"/>
                </a:lnTo>
                <a:lnTo>
                  <a:pt x="19955" y="776"/>
                </a:lnTo>
                <a:lnTo>
                  <a:pt x="19946" y="597"/>
                </a:lnTo>
                <a:lnTo>
                  <a:pt x="19950" y="507"/>
                </a:lnTo>
                <a:lnTo>
                  <a:pt x="19955" y="418"/>
                </a:lnTo>
                <a:lnTo>
                  <a:pt x="19967" y="388"/>
                </a:lnTo>
                <a:lnTo>
                  <a:pt x="19980" y="358"/>
                </a:lnTo>
                <a:close/>
                <a:moveTo>
                  <a:pt x="21279" y="1551"/>
                </a:moveTo>
                <a:lnTo>
                  <a:pt x="21292" y="1581"/>
                </a:lnTo>
                <a:lnTo>
                  <a:pt x="21305" y="1611"/>
                </a:lnTo>
                <a:lnTo>
                  <a:pt x="21309" y="1701"/>
                </a:lnTo>
                <a:lnTo>
                  <a:pt x="21313" y="1790"/>
                </a:lnTo>
                <a:lnTo>
                  <a:pt x="21309" y="1880"/>
                </a:lnTo>
                <a:lnTo>
                  <a:pt x="21305" y="1969"/>
                </a:lnTo>
                <a:lnTo>
                  <a:pt x="21292" y="1999"/>
                </a:lnTo>
                <a:lnTo>
                  <a:pt x="21279" y="2029"/>
                </a:lnTo>
                <a:lnTo>
                  <a:pt x="21267" y="1999"/>
                </a:lnTo>
                <a:lnTo>
                  <a:pt x="21254" y="1969"/>
                </a:lnTo>
                <a:lnTo>
                  <a:pt x="21250" y="1880"/>
                </a:lnTo>
                <a:lnTo>
                  <a:pt x="21246" y="1790"/>
                </a:lnTo>
                <a:lnTo>
                  <a:pt x="21250" y="1701"/>
                </a:lnTo>
                <a:lnTo>
                  <a:pt x="21254" y="1611"/>
                </a:lnTo>
                <a:lnTo>
                  <a:pt x="21279" y="1551"/>
                </a:lnTo>
                <a:close/>
                <a:moveTo>
                  <a:pt x="13433" y="3342"/>
                </a:moveTo>
                <a:lnTo>
                  <a:pt x="13445" y="3371"/>
                </a:lnTo>
                <a:lnTo>
                  <a:pt x="13458" y="3401"/>
                </a:lnTo>
                <a:lnTo>
                  <a:pt x="13462" y="3491"/>
                </a:lnTo>
                <a:lnTo>
                  <a:pt x="13466" y="3580"/>
                </a:lnTo>
                <a:lnTo>
                  <a:pt x="13462" y="3670"/>
                </a:lnTo>
                <a:lnTo>
                  <a:pt x="13458" y="3759"/>
                </a:lnTo>
                <a:lnTo>
                  <a:pt x="13445" y="3789"/>
                </a:lnTo>
                <a:lnTo>
                  <a:pt x="13433" y="3819"/>
                </a:lnTo>
                <a:lnTo>
                  <a:pt x="13420" y="3789"/>
                </a:lnTo>
                <a:lnTo>
                  <a:pt x="13407" y="3759"/>
                </a:lnTo>
                <a:lnTo>
                  <a:pt x="13399" y="3580"/>
                </a:lnTo>
                <a:lnTo>
                  <a:pt x="13403" y="3491"/>
                </a:lnTo>
                <a:lnTo>
                  <a:pt x="13407" y="3401"/>
                </a:lnTo>
                <a:lnTo>
                  <a:pt x="13420" y="3371"/>
                </a:lnTo>
                <a:lnTo>
                  <a:pt x="13433" y="3342"/>
                </a:lnTo>
                <a:close/>
                <a:moveTo>
                  <a:pt x="6868" y="6444"/>
                </a:moveTo>
                <a:lnTo>
                  <a:pt x="6893" y="6504"/>
                </a:lnTo>
                <a:lnTo>
                  <a:pt x="6898" y="6593"/>
                </a:lnTo>
                <a:lnTo>
                  <a:pt x="6902" y="6683"/>
                </a:lnTo>
                <a:lnTo>
                  <a:pt x="6898" y="6772"/>
                </a:lnTo>
                <a:lnTo>
                  <a:pt x="6893" y="6862"/>
                </a:lnTo>
                <a:lnTo>
                  <a:pt x="6881" y="6892"/>
                </a:lnTo>
                <a:lnTo>
                  <a:pt x="6868" y="6921"/>
                </a:lnTo>
                <a:lnTo>
                  <a:pt x="6855" y="6892"/>
                </a:lnTo>
                <a:lnTo>
                  <a:pt x="6843" y="6862"/>
                </a:lnTo>
                <a:lnTo>
                  <a:pt x="6839" y="6772"/>
                </a:lnTo>
                <a:lnTo>
                  <a:pt x="6834" y="6683"/>
                </a:lnTo>
                <a:lnTo>
                  <a:pt x="6839" y="6593"/>
                </a:lnTo>
                <a:lnTo>
                  <a:pt x="6843" y="6504"/>
                </a:lnTo>
                <a:lnTo>
                  <a:pt x="6855" y="6474"/>
                </a:lnTo>
                <a:lnTo>
                  <a:pt x="6868" y="6444"/>
                </a:lnTo>
                <a:close/>
                <a:moveTo>
                  <a:pt x="18647" y="8234"/>
                </a:moveTo>
                <a:lnTo>
                  <a:pt x="18672" y="8294"/>
                </a:lnTo>
                <a:lnTo>
                  <a:pt x="18676" y="8384"/>
                </a:lnTo>
                <a:lnTo>
                  <a:pt x="18681" y="8473"/>
                </a:lnTo>
                <a:lnTo>
                  <a:pt x="18672" y="8652"/>
                </a:lnTo>
                <a:lnTo>
                  <a:pt x="18647" y="8712"/>
                </a:lnTo>
                <a:lnTo>
                  <a:pt x="18634" y="8682"/>
                </a:lnTo>
                <a:lnTo>
                  <a:pt x="18622" y="8652"/>
                </a:lnTo>
                <a:lnTo>
                  <a:pt x="18613" y="8473"/>
                </a:lnTo>
                <a:lnTo>
                  <a:pt x="18617" y="8384"/>
                </a:lnTo>
                <a:lnTo>
                  <a:pt x="18622" y="8294"/>
                </a:lnTo>
                <a:lnTo>
                  <a:pt x="18634" y="8264"/>
                </a:lnTo>
                <a:lnTo>
                  <a:pt x="18647" y="8234"/>
                </a:lnTo>
                <a:close/>
                <a:moveTo>
                  <a:pt x="10800" y="8354"/>
                </a:moveTo>
                <a:lnTo>
                  <a:pt x="10813" y="8384"/>
                </a:lnTo>
                <a:lnTo>
                  <a:pt x="10825" y="8413"/>
                </a:lnTo>
                <a:lnTo>
                  <a:pt x="10830" y="8503"/>
                </a:lnTo>
                <a:lnTo>
                  <a:pt x="10834" y="8593"/>
                </a:lnTo>
                <a:lnTo>
                  <a:pt x="10830" y="8682"/>
                </a:lnTo>
                <a:lnTo>
                  <a:pt x="10825" y="8772"/>
                </a:lnTo>
                <a:lnTo>
                  <a:pt x="10813" y="8801"/>
                </a:lnTo>
                <a:lnTo>
                  <a:pt x="10800" y="8831"/>
                </a:lnTo>
                <a:lnTo>
                  <a:pt x="10787" y="8801"/>
                </a:lnTo>
                <a:lnTo>
                  <a:pt x="10775" y="8772"/>
                </a:lnTo>
                <a:lnTo>
                  <a:pt x="10770" y="8682"/>
                </a:lnTo>
                <a:lnTo>
                  <a:pt x="10766" y="8593"/>
                </a:lnTo>
                <a:lnTo>
                  <a:pt x="10770" y="8503"/>
                </a:lnTo>
                <a:lnTo>
                  <a:pt x="10775" y="8413"/>
                </a:lnTo>
                <a:lnTo>
                  <a:pt x="10787" y="8384"/>
                </a:lnTo>
                <a:lnTo>
                  <a:pt x="10800" y="8354"/>
                </a:lnTo>
                <a:close/>
                <a:moveTo>
                  <a:pt x="9501" y="9308"/>
                </a:moveTo>
                <a:lnTo>
                  <a:pt x="9513" y="9338"/>
                </a:lnTo>
                <a:lnTo>
                  <a:pt x="9526" y="9368"/>
                </a:lnTo>
                <a:lnTo>
                  <a:pt x="9530" y="9457"/>
                </a:lnTo>
                <a:lnTo>
                  <a:pt x="9534" y="9547"/>
                </a:lnTo>
                <a:lnTo>
                  <a:pt x="9530" y="9637"/>
                </a:lnTo>
                <a:lnTo>
                  <a:pt x="9526" y="9726"/>
                </a:lnTo>
                <a:lnTo>
                  <a:pt x="9513" y="9756"/>
                </a:lnTo>
                <a:lnTo>
                  <a:pt x="9501" y="9786"/>
                </a:lnTo>
                <a:lnTo>
                  <a:pt x="9488" y="9756"/>
                </a:lnTo>
                <a:lnTo>
                  <a:pt x="9475" y="9726"/>
                </a:lnTo>
                <a:lnTo>
                  <a:pt x="9471" y="9637"/>
                </a:lnTo>
                <a:lnTo>
                  <a:pt x="9467" y="9547"/>
                </a:lnTo>
                <a:lnTo>
                  <a:pt x="9471" y="9457"/>
                </a:lnTo>
                <a:lnTo>
                  <a:pt x="9475" y="9368"/>
                </a:lnTo>
                <a:lnTo>
                  <a:pt x="9488" y="9338"/>
                </a:lnTo>
                <a:lnTo>
                  <a:pt x="9501" y="9308"/>
                </a:lnTo>
                <a:close/>
                <a:moveTo>
                  <a:pt x="5569" y="9428"/>
                </a:moveTo>
                <a:lnTo>
                  <a:pt x="5581" y="9457"/>
                </a:lnTo>
                <a:lnTo>
                  <a:pt x="5594" y="9487"/>
                </a:lnTo>
                <a:lnTo>
                  <a:pt x="5598" y="9577"/>
                </a:lnTo>
                <a:lnTo>
                  <a:pt x="5602" y="9666"/>
                </a:lnTo>
                <a:lnTo>
                  <a:pt x="5598" y="9756"/>
                </a:lnTo>
                <a:lnTo>
                  <a:pt x="5594" y="9846"/>
                </a:lnTo>
                <a:lnTo>
                  <a:pt x="5581" y="9875"/>
                </a:lnTo>
                <a:lnTo>
                  <a:pt x="5569" y="9905"/>
                </a:lnTo>
                <a:lnTo>
                  <a:pt x="5556" y="9875"/>
                </a:lnTo>
                <a:lnTo>
                  <a:pt x="5543" y="9846"/>
                </a:lnTo>
                <a:lnTo>
                  <a:pt x="5539" y="9756"/>
                </a:lnTo>
                <a:lnTo>
                  <a:pt x="5535" y="9666"/>
                </a:lnTo>
                <a:lnTo>
                  <a:pt x="5539" y="9577"/>
                </a:lnTo>
                <a:lnTo>
                  <a:pt x="5543" y="9487"/>
                </a:lnTo>
                <a:lnTo>
                  <a:pt x="5556" y="9457"/>
                </a:lnTo>
                <a:lnTo>
                  <a:pt x="5569" y="9428"/>
                </a:lnTo>
                <a:close/>
                <a:moveTo>
                  <a:pt x="1628" y="9607"/>
                </a:moveTo>
                <a:lnTo>
                  <a:pt x="1641" y="9637"/>
                </a:lnTo>
                <a:lnTo>
                  <a:pt x="1654" y="9666"/>
                </a:lnTo>
                <a:lnTo>
                  <a:pt x="1658" y="9756"/>
                </a:lnTo>
                <a:lnTo>
                  <a:pt x="1662" y="9846"/>
                </a:lnTo>
                <a:lnTo>
                  <a:pt x="1658" y="9935"/>
                </a:lnTo>
                <a:lnTo>
                  <a:pt x="1654" y="10025"/>
                </a:lnTo>
                <a:lnTo>
                  <a:pt x="1641" y="10054"/>
                </a:lnTo>
                <a:lnTo>
                  <a:pt x="1628" y="10084"/>
                </a:lnTo>
                <a:lnTo>
                  <a:pt x="1616" y="10054"/>
                </a:lnTo>
                <a:lnTo>
                  <a:pt x="1603" y="10025"/>
                </a:lnTo>
                <a:lnTo>
                  <a:pt x="1599" y="9935"/>
                </a:lnTo>
                <a:lnTo>
                  <a:pt x="1595" y="9846"/>
                </a:lnTo>
                <a:lnTo>
                  <a:pt x="1599" y="9756"/>
                </a:lnTo>
                <a:lnTo>
                  <a:pt x="1603" y="9666"/>
                </a:lnTo>
                <a:lnTo>
                  <a:pt x="1616" y="9637"/>
                </a:lnTo>
                <a:lnTo>
                  <a:pt x="1628" y="9607"/>
                </a:lnTo>
                <a:close/>
                <a:moveTo>
                  <a:pt x="17364" y="11814"/>
                </a:moveTo>
                <a:lnTo>
                  <a:pt x="17377" y="11844"/>
                </a:lnTo>
                <a:lnTo>
                  <a:pt x="17390" y="11874"/>
                </a:lnTo>
                <a:lnTo>
                  <a:pt x="17394" y="11963"/>
                </a:lnTo>
                <a:lnTo>
                  <a:pt x="17398" y="12053"/>
                </a:lnTo>
                <a:lnTo>
                  <a:pt x="17394" y="12143"/>
                </a:lnTo>
                <a:lnTo>
                  <a:pt x="17390" y="12232"/>
                </a:lnTo>
                <a:lnTo>
                  <a:pt x="17377" y="12262"/>
                </a:lnTo>
                <a:lnTo>
                  <a:pt x="17364" y="12292"/>
                </a:lnTo>
                <a:lnTo>
                  <a:pt x="17352" y="12262"/>
                </a:lnTo>
                <a:lnTo>
                  <a:pt x="17339" y="12232"/>
                </a:lnTo>
                <a:lnTo>
                  <a:pt x="17335" y="12143"/>
                </a:lnTo>
                <a:lnTo>
                  <a:pt x="17331" y="12053"/>
                </a:lnTo>
                <a:lnTo>
                  <a:pt x="17335" y="11963"/>
                </a:lnTo>
                <a:lnTo>
                  <a:pt x="17339" y="11874"/>
                </a:lnTo>
                <a:lnTo>
                  <a:pt x="17352" y="11844"/>
                </a:lnTo>
                <a:lnTo>
                  <a:pt x="17364" y="11814"/>
                </a:lnTo>
                <a:close/>
                <a:moveTo>
                  <a:pt x="14732" y="13605"/>
                </a:moveTo>
                <a:lnTo>
                  <a:pt x="14745" y="13635"/>
                </a:lnTo>
                <a:lnTo>
                  <a:pt x="14757" y="13664"/>
                </a:lnTo>
                <a:lnTo>
                  <a:pt x="14766" y="13843"/>
                </a:lnTo>
                <a:lnTo>
                  <a:pt x="14761" y="13933"/>
                </a:lnTo>
                <a:lnTo>
                  <a:pt x="14757" y="14022"/>
                </a:lnTo>
                <a:lnTo>
                  <a:pt x="14745" y="14052"/>
                </a:lnTo>
                <a:lnTo>
                  <a:pt x="14732" y="14082"/>
                </a:lnTo>
                <a:lnTo>
                  <a:pt x="14707" y="14022"/>
                </a:lnTo>
                <a:lnTo>
                  <a:pt x="14702" y="13933"/>
                </a:lnTo>
                <a:lnTo>
                  <a:pt x="14698" y="13843"/>
                </a:lnTo>
                <a:lnTo>
                  <a:pt x="14707" y="13664"/>
                </a:lnTo>
                <a:lnTo>
                  <a:pt x="14732" y="13605"/>
                </a:lnTo>
                <a:close/>
                <a:moveTo>
                  <a:pt x="338" y="14320"/>
                </a:moveTo>
                <a:lnTo>
                  <a:pt x="350" y="14350"/>
                </a:lnTo>
                <a:lnTo>
                  <a:pt x="363" y="14380"/>
                </a:lnTo>
                <a:lnTo>
                  <a:pt x="367" y="14469"/>
                </a:lnTo>
                <a:lnTo>
                  <a:pt x="371" y="14559"/>
                </a:lnTo>
                <a:lnTo>
                  <a:pt x="367" y="14649"/>
                </a:lnTo>
                <a:lnTo>
                  <a:pt x="363" y="14738"/>
                </a:lnTo>
                <a:lnTo>
                  <a:pt x="350" y="14768"/>
                </a:lnTo>
                <a:lnTo>
                  <a:pt x="338" y="14798"/>
                </a:lnTo>
                <a:lnTo>
                  <a:pt x="325" y="14768"/>
                </a:lnTo>
                <a:lnTo>
                  <a:pt x="312" y="14738"/>
                </a:lnTo>
                <a:lnTo>
                  <a:pt x="308" y="14649"/>
                </a:lnTo>
                <a:lnTo>
                  <a:pt x="304" y="14559"/>
                </a:lnTo>
                <a:lnTo>
                  <a:pt x="308" y="14469"/>
                </a:lnTo>
                <a:lnTo>
                  <a:pt x="312" y="14380"/>
                </a:lnTo>
                <a:lnTo>
                  <a:pt x="325" y="14350"/>
                </a:lnTo>
                <a:lnTo>
                  <a:pt x="338" y="14320"/>
                </a:lnTo>
                <a:close/>
                <a:moveTo>
                  <a:pt x="8184" y="15991"/>
                </a:moveTo>
                <a:lnTo>
                  <a:pt x="8197" y="16021"/>
                </a:lnTo>
                <a:lnTo>
                  <a:pt x="8210" y="16051"/>
                </a:lnTo>
                <a:lnTo>
                  <a:pt x="8214" y="16141"/>
                </a:lnTo>
                <a:lnTo>
                  <a:pt x="8218" y="16230"/>
                </a:lnTo>
                <a:lnTo>
                  <a:pt x="8214" y="16320"/>
                </a:lnTo>
                <a:lnTo>
                  <a:pt x="8210" y="16409"/>
                </a:lnTo>
                <a:lnTo>
                  <a:pt x="8197" y="16439"/>
                </a:lnTo>
                <a:lnTo>
                  <a:pt x="8184" y="16469"/>
                </a:lnTo>
                <a:lnTo>
                  <a:pt x="8159" y="16409"/>
                </a:lnTo>
                <a:lnTo>
                  <a:pt x="8155" y="16320"/>
                </a:lnTo>
                <a:lnTo>
                  <a:pt x="8151" y="16230"/>
                </a:lnTo>
                <a:lnTo>
                  <a:pt x="8155" y="16141"/>
                </a:lnTo>
                <a:lnTo>
                  <a:pt x="8159" y="16051"/>
                </a:lnTo>
                <a:lnTo>
                  <a:pt x="8172" y="16021"/>
                </a:lnTo>
                <a:lnTo>
                  <a:pt x="8184" y="15991"/>
                </a:lnTo>
                <a:close/>
                <a:moveTo>
                  <a:pt x="16031" y="17185"/>
                </a:moveTo>
                <a:lnTo>
                  <a:pt x="16044" y="17214"/>
                </a:lnTo>
                <a:lnTo>
                  <a:pt x="16057" y="17244"/>
                </a:lnTo>
                <a:lnTo>
                  <a:pt x="16061" y="17334"/>
                </a:lnTo>
                <a:lnTo>
                  <a:pt x="16065" y="17423"/>
                </a:lnTo>
                <a:lnTo>
                  <a:pt x="16057" y="17602"/>
                </a:lnTo>
                <a:lnTo>
                  <a:pt x="16044" y="17632"/>
                </a:lnTo>
                <a:lnTo>
                  <a:pt x="16031" y="17662"/>
                </a:lnTo>
                <a:lnTo>
                  <a:pt x="16019" y="17632"/>
                </a:lnTo>
                <a:lnTo>
                  <a:pt x="16006" y="17602"/>
                </a:lnTo>
                <a:lnTo>
                  <a:pt x="16002" y="17513"/>
                </a:lnTo>
                <a:lnTo>
                  <a:pt x="15998" y="17423"/>
                </a:lnTo>
                <a:lnTo>
                  <a:pt x="16002" y="17334"/>
                </a:lnTo>
                <a:lnTo>
                  <a:pt x="16006" y="17244"/>
                </a:lnTo>
                <a:lnTo>
                  <a:pt x="16019" y="17214"/>
                </a:lnTo>
                <a:lnTo>
                  <a:pt x="16031" y="17185"/>
                </a:lnTo>
                <a:close/>
                <a:moveTo>
                  <a:pt x="4252" y="19452"/>
                </a:moveTo>
                <a:lnTo>
                  <a:pt x="4265" y="19482"/>
                </a:lnTo>
                <a:lnTo>
                  <a:pt x="4278" y="19511"/>
                </a:lnTo>
                <a:lnTo>
                  <a:pt x="4282" y="19601"/>
                </a:lnTo>
                <a:lnTo>
                  <a:pt x="4286" y="19691"/>
                </a:lnTo>
                <a:lnTo>
                  <a:pt x="4282" y="19780"/>
                </a:lnTo>
                <a:lnTo>
                  <a:pt x="4278" y="19870"/>
                </a:lnTo>
                <a:lnTo>
                  <a:pt x="4265" y="19900"/>
                </a:lnTo>
                <a:lnTo>
                  <a:pt x="4252" y="19929"/>
                </a:lnTo>
                <a:lnTo>
                  <a:pt x="4240" y="19900"/>
                </a:lnTo>
                <a:lnTo>
                  <a:pt x="4227" y="19870"/>
                </a:lnTo>
                <a:lnTo>
                  <a:pt x="4223" y="19780"/>
                </a:lnTo>
                <a:lnTo>
                  <a:pt x="4219" y="19691"/>
                </a:lnTo>
                <a:lnTo>
                  <a:pt x="4223" y="19601"/>
                </a:lnTo>
                <a:lnTo>
                  <a:pt x="4227" y="19511"/>
                </a:lnTo>
                <a:lnTo>
                  <a:pt x="4240" y="19482"/>
                </a:lnTo>
                <a:lnTo>
                  <a:pt x="4252" y="19452"/>
                </a:lnTo>
                <a:close/>
                <a:moveTo>
                  <a:pt x="2953" y="21003"/>
                </a:moveTo>
                <a:lnTo>
                  <a:pt x="2966" y="21033"/>
                </a:lnTo>
                <a:lnTo>
                  <a:pt x="2978" y="21063"/>
                </a:lnTo>
                <a:lnTo>
                  <a:pt x="2987" y="21242"/>
                </a:lnTo>
                <a:lnTo>
                  <a:pt x="2983" y="21332"/>
                </a:lnTo>
                <a:lnTo>
                  <a:pt x="2978" y="21421"/>
                </a:lnTo>
                <a:lnTo>
                  <a:pt x="2966" y="21451"/>
                </a:lnTo>
                <a:lnTo>
                  <a:pt x="2953" y="21481"/>
                </a:lnTo>
                <a:lnTo>
                  <a:pt x="2928" y="21421"/>
                </a:lnTo>
                <a:lnTo>
                  <a:pt x="2924" y="21332"/>
                </a:lnTo>
                <a:lnTo>
                  <a:pt x="2919" y="21242"/>
                </a:lnTo>
                <a:lnTo>
                  <a:pt x="2928" y="21063"/>
                </a:lnTo>
                <a:lnTo>
                  <a:pt x="2953" y="21003"/>
                </a:lnTo>
                <a:close/>
                <a:moveTo>
                  <a:pt x="12116" y="0"/>
                </a:moveTo>
                <a:lnTo>
                  <a:pt x="12095" y="30"/>
                </a:lnTo>
                <a:lnTo>
                  <a:pt x="12070" y="209"/>
                </a:lnTo>
                <a:lnTo>
                  <a:pt x="12066" y="358"/>
                </a:lnTo>
                <a:lnTo>
                  <a:pt x="12070" y="477"/>
                </a:lnTo>
                <a:lnTo>
                  <a:pt x="10830" y="8324"/>
                </a:lnTo>
                <a:lnTo>
                  <a:pt x="10817" y="8264"/>
                </a:lnTo>
                <a:lnTo>
                  <a:pt x="10800" y="8234"/>
                </a:lnTo>
                <a:lnTo>
                  <a:pt x="10783" y="8264"/>
                </a:lnTo>
                <a:lnTo>
                  <a:pt x="10766" y="8324"/>
                </a:lnTo>
                <a:lnTo>
                  <a:pt x="10758" y="8413"/>
                </a:lnTo>
                <a:lnTo>
                  <a:pt x="10749" y="8503"/>
                </a:lnTo>
                <a:lnTo>
                  <a:pt x="9547" y="9398"/>
                </a:lnTo>
                <a:lnTo>
                  <a:pt x="9539" y="9308"/>
                </a:lnTo>
                <a:lnTo>
                  <a:pt x="9526" y="9249"/>
                </a:lnTo>
                <a:lnTo>
                  <a:pt x="9513" y="9189"/>
                </a:lnTo>
                <a:lnTo>
                  <a:pt x="9501" y="9189"/>
                </a:lnTo>
                <a:lnTo>
                  <a:pt x="9480" y="9219"/>
                </a:lnTo>
                <a:lnTo>
                  <a:pt x="9454" y="9398"/>
                </a:lnTo>
                <a:lnTo>
                  <a:pt x="9450" y="9547"/>
                </a:lnTo>
                <a:lnTo>
                  <a:pt x="9450" y="9637"/>
                </a:lnTo>
                <a:lnTo>
                  <a:pt x="8222" y="15991"/>
                </a:lnTo>
                <a:lnTo>
                  <a:pt x="8206" y="15902"/>
                </a:lnTo>
                <a:lnTo>
                  <a:pt x="8184" y="15872"/>
                </a:lnTo>
                <a:lnTo>
                  <a:pt x="8163" y="15902"/>
                </a:lnTo>
                <a:lnTo>
                  <a:pt x="8146" y="15991"/>
                </a:lnTo>
                <a:lnTo>
                  <a:pt x="6914" y="6832"/>
                </a:lnTo>
                <a:lnTo>
                  <a:pt x="6919" y="6683"/>
                </a:lnTo>
                <a:lnTo>
                  <a:pt x="6914" y="6534"/>
                </a:lnTo>
                <a:lnTo>
                  <a:pt x="6902" y="6444"/>
                </a:lnTo>
                <a:lnTo>
                  <a:pt x="6889" y="6355"/>
                </a:lnTo>
                <a:lnTo>
                  <a:pt x="6868" y="6325"/>
                </a:lnTo>
                <a:lnTo>
                  <a:pt x="6847" y="6355"/>
                </a:lnTo>
                <a:lnTo>
                  <a:pt x="6834" y="6444"/>
                </a:lnTo>
                <a:lnTo>
                  <a:pt x="6822" y="6534"/>
                </a:lnTo>
                <a:lnTo>
                  <a:pt x="6818" y="6683"/>
                </a:lnTo>
                <a:lnTo>
                  <a:pt x="5607" y="9428"/>
                </a:lnTo>
                <a:lnTo>
                  <a:pt x="5590" y="9338"/>
                </a:lnTo>
                <a:lnTo>
                  <a:pt x="5581" y="9308"/>
                </a:lnTo>
                <a:lnTo>
                  <a:pt x="5569" y="9308"/>
                </a:lnTo>
                <a:lnTo>
                  <a:pt x="5548" y="9338"/>
                </a:lnTo>
                <a:lnTo>
                  <a:pt x="5535" y="9428"/>
                </a:lnTo>
                <a:lnTo>
                  <a:pt x="5522" y="9517"/>
                </a:lnTo>
                <a:lnTo>
                  <a:pt x="5518" y="9666"/>
                </a:lnTo>
                <a:lnTo>
                  <a:pt x="5522" y="9816"/>
                </a:lnTo>
                <a:lnTo>
                  <a:pt x="4290" y="19452"/>
                </a:lnTo>
                <a:lnTo>
                  <a:pt x="4274" y="19362"/>
                </a:lnTo>
                <a:lnTo>
                  <a:pt x="4252" y="19332"/>
                </a:lnTo>
                <a:lnTo>
                  <a:pt x="4231" y="19362"/>
                </a:lnTo>
                <a:lnTo>
                  <a:pt x="4219" y="19452"/>
                </a:lnTo>
                <a:lnTo>
                  <a:pt x="4206" y="19541"/>
                </a:lnTo>
                <a:lnTo>
                  <a:pt x="4202" y="19691"/>
                </a:lnTo>
                <a:lnTo>
                  <a:pt x="4202" y="19750"/>
                </a:lnTo>
                <a:lnTo>
                  <a:pt x="3004" y="21183"/>
                </a:lnTo>
                <a:lnTo>
                  <a:pt x="3004" y="21242"/>
                </a:lnTo>
                <a:lnTo>
                  <a:pt x="3000" y="21093"/>
                </a:lnTo>
                <a:lnTo>
                  <a:pt x="2974" y="20914"/>
                </a:lnTo>
                <a:lnTo>
                  <a:pt x="2953" y="20884"/>
                </a:lnTo>
                <a:lnTo>
                  <a:pt x="2936" y="20914"/>
                </a:lnTo>
                <a:lnTo>
                  <a:pt x="2919" y="20973"/>
                </a:lnTo>
                <a:lnTo>
                  <a:pt x="1666" y="10084"/>
                </a:lnTo>
                <a:lnTo>
                  <a:pt x="1675" y="9965"/>
                </a:lnTo>
                <a:lnTo>
                  <a:pt x="1679" y="9846"/>
                </a:lnTo>
                <a:lnTo>
                  <a:pt x="1675" y="9696"/>
                </a:lnTo>
                <a:lnTo>
                  <a:pt x="1650" y="9517"/>
                </a:lnTo>
                <a:lnTo>
                  <a:pt x="1628" y="9487"/>
                </a:lnTo>
                <a:lnTo>
                  <a:pt x="1607" y="9517"/>
                </a:lnTo>
                <a:lnTo>
                  <a:pt x="1595" y="9607"/>
                </a:lnTo>
                <a:lnTo>
                  <a:pt x="1582" y="9696"/>
                </a:lnTo>
                <a:lnTo>
                  <a:pt x="1578" y="9846"/>
                </a:lnTo>
                <a:lnTo>
                  <a:pt x="1582" y="9965"/>
                </a:lnTo>
                <a:lnTo>
                  <a:pt x="375" y="14320"/>
                </a:lnTo>
                <a:lnTo>
                  <a:pt x="359" y="14231"/>
                </a:lnTo>
                <a:lnTo>
                  <a:pt x="338" y="14201"/>
                </a:lnTo>
                <a:lnTo>
                  <a:pt x="321" y="14231"/>
                </a:lnTo>
                <a:lnTo>
                  <a:pt x="304" y="14291"/>
                </a:lnTo>
                <a:lnTo>
                  <a:pt x="0" y="13336"/>
                </a:lnTo>
                <a:lnTo>
                  <a:pt x="0" y="13455"/>
                </a:lnTo>
                <a:lnTo>
                  <a:pt x="291" y="14380"/>
                </a:lnTo>
                <a:lnTo>
                  <a:pt x="287" y="14469"/>
                </a:lnTo>
                <a:lnTo>
                  <a:pt x="287" y="14559"/>
                </a:lnTo>
                <a:lnTo>
                  <a:pt x="291" y="14708"/>
                </a:lnTo>
                <a:lnTo>
                  <a:pt x="316" y="14888"/>
                </a:lnTo>
                <a:lnTo>
                  <a:pt x="338" y="14917"/>
                </a:lnTo>
                <a:lnTo>
                  <a:pt x="359" y="14888"/>
                </a:lnTo>
                <a:lnTo>
                  <a:pt x="371" y="14798"/>
                </a:lnTo>
                <a:lnTo>
                  <a:pt x="384" y="14708"/>
                </a:lnTo>
                <a:lnTo>
                  <a:pt x="388" y="14559"/>
                </a:lnTo>
                <a:lnTo>
                  <a:pt x="384" y="14440"/>
                </a:lnTo>
                <a:lnTo>
                  <a:pt x="1586" y="10054"/>
                </a:lnTo>
                <a:lnTo>
                  <a:pt x="1595" y="10114"/>
                </a:lnTo>
                <a:lnTo>
                  <a:pt x="1607" y="10174"/>
                </a:lnTo>
                <a:lnTo>
                  <a:pt x="1616" y="10204"/>
                </a:lnTo>
                <a:lnTo>
                  <a:pt x="1641" y="10204"/>
                </a:lnTo>
                <a:lnTo>
                  <a:pt x="1654" y="10144"/>
                </a:lnTo>
                <a:lnTo>
                  <a:pt x="2907" y="21093"/>
                </a:lnTo>
                <a:lnTo>
                  <a:pt x="2903" y="21153"/>
                </a:lnTo>
                <a:lnTo>
                  <a:pt x="2903" y="21242"/>
                </a:lnTo>
                <a:lnTo>
                  <a:pt x="2907" y="21391"/>
                </a:lnTo>
                <a:lnTo>
                  <a:pt x="2932" y="21570"/>
                </a:lnTo>
                <a:lnTo>
                  <a:pt x="2953" y="21600"/>
                </a:lnTo>
                <a:lnTo>
                  <a:pt x="2970" y="21570"/>
                </a:lnTo>
                <a:lnTo>
                  <a:pt x="2987" y="21511"/>
                </a:lnTo>
                <a:lnTo>
                  <a:pt x="2995" y="21421"/>
                </a:lnTo>
                <a:lnTo>
                  <a:pt x="3004" y="21302"/>
                </a:lnTo>
                <a:lnTo>
                  <a:pt x="4210" y="19870"/>
                </a:lnTo>
                <a:lnTo>
                  <a:pt x="4227" y="19989"/>
                </a:lnTo>
                <a:lnTo>
                  <a:pt x="4240" y="20049"/>
                </a:lnTo>
                <a:lnTo>
                  <a:pt x="4252" y="20049"/>
                </a:lnTo>
                <a:lnTo>
                  <a:pt x="4274" y="20019"/>
                </a:lnTo>
                <a:lnTo>
                  <a:pt x="4286" y="19929"/>
                </a:lnTo>
                <a:lnTo>
                  <a:pt x="4299" y="19840"/>
                </a:lnTo>
                <a:lnTo>
                  <a:pt x="4303" y="19691"/>
                </a:lnTo>
                <a:lnTo>
                  <a:pt x="4299" y="19541"/>
                </a:lnTo>
                <a:lnTo>
                  <a:pt x="5531" y="9905"/>
                </a:lnTo>
                <a:lnTo>
                  <a:pt x="5548" y="9995"/>
                </a:lnTo>
                <a:lnTo>
                  <a:pt x="5569" y="10025"/>
                </a:lnTo>
                <a:lnTo>
                  <a:pt x="5590" y="9995"/>
                </a:lnTo>
                <a:lnTo>
                  <a:pt x="5602" y="9905"/>
                </a:lnTo>
                <a:lnTo>
                  <a:pt x="5615" y="9816"/>
                </a:lnTo>
                <a:lnTo>
                  <a:pt x="5619" y="9666"/>
                </a:lnTo>
                <a:lnTo>
                  <a:pt x="5615" y="9547"/>
                </a:lnTo>
                <a:lnTo>
                  <a:pt x="6822" y="6802"/>
                </a:lnTo>
                <a:lnTo>
                  <a:pt x="6830" y="6892"/>
                </a:lnTo>
                <a:lnTo>
                  <a:pt x="6839" y="6981"/>
                </a:lnTo>
                <a:lnTo>
                  <a:pt x="6851" y="7011"/>
                </a:lnTo>
                <a:lnTo>
                  <a:pt x="6868" y="7041"/>
                </a:lnTo>
                <a:lnTo>
                  <a:pt x="6889" y="7011"/>
                </a:lnTo>
                <a:lnTo>
                  <a:pt x="6906" y="6921"/>
                </a:lnTo>
                <a:lnTo>
                  <a:pt x="8138" y="16081"/>
                </a:lnTo>
                <a:lnTo>
                  <a:pt x="8134" y="16230"/>
                </a:lnTo>
                <a:lnTo>
                  <a:pt x="8138" y="16379"/>
                </a:lnTo>
                <a:lnTo>
                  <a:pt x="8151" y="16469"/>
                </a:lnTo>
                <a:lnTo>
                  <a:pt x="8163" y="16558"/>
                </a:lnTo>
                <a:lnTo>
                  <a:pt x="8184" y="16588"/>
                </a:lnTo>
                <a:lnTo>
                  <a:pt x="8206" y="16558"/>
                </a:lnTo>
                <a:lnTo>
                  <a:pt x="8218" y="16469"/>
                </a:lnTo>
                <a:lnTo>
                  <a:pt x="8231" y="16379"/>
                </a:lnTo>
                <a:lnTo>
                  <a:pt x="8235" y="16230"/>
                </a:lnTo>
                <a:lnTo>
                  <a:pt x="8231" y="16081"/>
                </a:lnTo>
                <a:lnTo>
                  <a:pt x="9458" y="9726"/>
                </a:lnTo>
                <a:lnTo>
                  <a:pt x="9467" y="9816"/>
                </a:lnTo>
                <a:lnTo>
                  <a:pt x="9475" y="9846"/>
                </a:lnTo>
                <a:lnTo>
                  <a:pt x="9488" y="9905"/>
                </a:lnTo>
                <a:lnTo>
                  <a:pt x="9501" y="9905"/>
                </a:lnTo>
                <a:lnTo>
                  <a:pt x="9522" y="9875"/>
                </a:lnTo>
                <a:lnTo>
                  <a:pt x="9547" y="9696"/>
                </a:lnTo>
                <a:lnTo>
                  <a:pt x="9551" y="9547"/>
                </a:lnTo>
                <a:lnTo>
                  <a:pt x="9551" y="9517"/>
                </a:lnTo>
                <a:lnTo>
                  <a:pt x="10749" y="8622"/>
                </a:lnTo>
                <a:lnTo>
                  <a:pt x="10754" y="8772"/>
                </a:lnTo>
                <a:lnTo>
                  <a:pt x="10766" y="8861"/>
                </a:lnTo>
                <a:lnTo>
                  <a:pt x="10783" y="8921"/>
                </a:lnTo>
                <a:lnTo>
                  <a:pt x="10800" y="8950"/>
                </a:lnTo>
                <a:lnTo>
                  <a:pt x="10821" y="8921"/>
                </a:lnTo>
                <a:lnTo>
                  <a:pt x="10834" y="8831"/>
                </a:lnTo>
                <a:lnTo>
                  <a:pt x="10846" y="8742"/>
                </a:lnTo>
                <a:lnTo>
                  <a:pt x="10851" y="8593"/>
                </a:lnTo>
                <a:lnTo>
                  <a:pt x="10846" y="8503"/>
                </a:lnTo>
                <a:lnTo>
                  <a:pt x="10842" y="8384"/>
                </a:lnTo>
                <a:lnTo>
                  <a:pt x="12078" y="567"/>
                </a:lnTo>
                <a:lnTo>
                  <a:pt x="12095" y="686"/>
                </a:lnTo>
                <a:lnTo>
                  <a:pt x="12104" y="716"/>
                </a:lnTo>
                <a:lnTo>
                  <a:pt x="12116" y="716"/>
                </a:lnTo>
                <a:lnTo>
                  <a:pt x="12133" y="686"/>
                </a:lnTo>
                <a:lnTo>
                  <a:pt x="12146" y="656"/>
                </a:lnTo>
                <a:lnTo>
                  <a:pt x="12154" y="597"/>
                </a:lnTo>
                <a:lnTo>
                  <a:pt x="12163" y="507"/>
                </a:lnTo>
                <a:lnTo>
                  <a:pt x="13382" y="3491"/>
                </a:lnTo>
                <a:lnTo>
                  <a:pt x="13382" y="3580"/>
                </a:lnTo>
                <a:lnTo>
                  <a:pt x="13386" y="3730"/>
                </a:lnTo>
                <a:lnTo>
                  <a:pt x="13411" y="3909"/>
                </a:lnTo>
                <a:lnTo>
                  <a:pt x="13433" y="3938"/>
                </a:lnTo>
                <a:lnTo>
                  <a:pt x="13445" y="3938"/>
                </a:lnTo>
                <a:lnTo>
                  <a:pt x="13458" y="3879"/>
                </a:lnTo>
                <a:lnTo>
                  <a:pt x="14694" y="13605"/>
                </a:lnTo>
                <a:lnTo>
                  <a:pt x="14686" y="13724"/>
                </a:lnTo>
                <a:lnTo>
                  <a:pt x="14681" y="13843"/>
                </a:lnTo>
                <a:lnTo>
                  <a:pt x="14686" y="13992"/>
                </a:lnTo>
                <a:lnTo>
                  <a:pt x="14698" y="14082"/>
                </a:lnTo>
                <a:lnTo>
                  <a:pt x="14711" y="14171"/>
                </a:lnTo>
                <a:lnTo>
                  <a:pt x="14732" y="14201"/>
                </a:lnTo>
                <a:lnTo>
                  <a:pt x="14745" y="14201"/>
                </a:lnTo>
                <a:lnTo>
                  <a:pt x="14753" y="14171"/>
                </a:lnTo>
                <a:lnTo>
                  <a:pt x="14766" y="14112"/>
                </a:lnTo>
                <a:lnTo>
                  <a:pt x="14774" y="14052"/>
                </a:lnTo>
                <a:lnTo>
                  <a:pt x="15981" y="17394"/>
                </a:lnTo>
                <a:lnTo>
                  <a:pt x="15981" y="17423"/>
                </a:lnTo>
                <a:lnTo>
                  <a:pt x="15985" y="17573"/>
                </a:lnTo>
                <a:lnTo>
                  <a:pt x="15998" y="17662"/>
                </a:lnTo>
                <a:lnTo>
                  <a:pt x="16010" y="17752"/>
                </a:lnTo>
                <a:lnTo>
                  <a:pt x="16031" y="17781"/>
                </a:lnTo>
                <a:lnTo>
                  <a:pt x="16052" y="17752"/>
                </a:lnTo>
                <a:lnTo>
                  <a:pt x="16078" y="17573"/>
                </a:lnTo>
                <a:lnTo>
                  <a:pt x="16082" y="17423"/>
                </a:lnTo>
                <a:lnTo>
                  <a:pt x="16082" y="17394"/>
                </a:lnTo>
                <a:lnTo>
                  <a:pt x="17326" y="12292"/>
                </a:lnTo>
                <a:lnTo>
                  <a:pt x="17343" y="12381"/>
                </a:lnTo>
                <a:lnTo>
                  <a:pt x="17364" y="12411"/>
                </a:lnTo>
                <a:lnTo>
                  <a:pt x="17385" y="12381"/>
                </a:lnTo>
                <a:lnTo>
                  <a:pt x="17411" y="12202"/>
                </a:lnTo>
                <a:lnTo>
                  <a:pt x="17415" y="12053"/>
                </a:lnTo>
                <a:lnTo>
                  <a:pt x="17415" y="12023"/>
                </a:lnTo>
                <a:lnTo>
                  <a:pt x="18609" y="8712"/>
                </a:lnTo>
                <a:lnTo>
                  <a:pt x="18626" y="8801"/>
                </a:lnTo>
                <a:lnTo>
                  <a:pt x="18647" y="8831"/>
                </a:lnTo>
                <a:lnTo>
                  <a:pt x="18668" y="8801"/>
                </a:lnTo>
                <a:lnTo>
                  <a:pt x="18681" y="8712"/>
                </a:lnTo>
                <a:lnTo>
                  <a:pt x="18693" y="8622"/>
                </a:lnTo>
                <a:lnTo>
                  <a:pt x="18697" y="8473"/>
                </a:lnTo>
                <a:lnTo>
                  <a:pt x="18693" y="8384"/>
                </a:lnTo>
                <a:lnTo>
                  <a:pt x="19938" y="806"/>
                </a:lnTo>
                <a:lnTo>
                  <a:pt x="19946" y="865"/>
                </a:lnTo>
                <a:lnTo>
                  <a:pt x="19959" y="925"/>
                </a:lnTo>
                <a:lnTo>
                  <a:pt x="19967" y="955"/>
                </a:lnTo>
                <a:lnTo>
                  <a:pt x="19980" y="955"/>
                </a:lnTo>
                <a:lnTo>
                  <a:pt x="19997" y="925"/>
                </a:lnTo>
                <a:lnTo>
                  <a:pt x="20014" y="865"/>
                </a:lnTo>
                <a:lnTo>
                  <a:pt x="20022" y="776"/>
                </a:lnTo>
                <a:lnTo>
                  <a:pt x="20031" y="656"/>
                </a:lnTo>
                <a:lnTo>
                  <a:pt x="21229" y="1730"/>
                </a:lnTo>
                <a:lnTo>
                  <a:pt x="21229" y="1790"/>
                </a:lnTo>
                <a:lnTo>
                  <a:pt x="21233" y="1939"/>
                </a:lnTo>
                <a:lnTo>
                  <a:pt x="21246" y="2029"/>
                </a:lnTo>
                <a:lnTo>
                  <a:pt x="21258" y="2118"/>
                </a:lnTo>
                <a:lnTo>
                  <a:pt x="21279" y="2148"/>
                </a:lnTo>
                <a:lnTo>
                  <a:pt x="21300" y="2118"/>
                </a:lnTo>
                <a:lnTo>
                  <a:pt x="21326" y="1939"/>
                </a:lnTo>
                <a:lnTo>
                  <a:pt x="21330" y="1790"/>
                </a:lnTo>
                <a:lnTo>
                  <a:pt x="21600" y="1790"/>
                </a:lnTo>
                <a:lnTo>
                  <a:pt x="21600" y="1671"/>
                </a:lnTo>
                <a:lnTo>
                  <a:pt x="21326" y="1671"/>
                </a:lnTo>
                <a:lnTo>
                  <a:pt x="21322" y="1581"/>
                </a:lnTo>
                <a:lnTo>
                  <a:pt x="21309" y="1492"/>
                </a:lnTo>
                <a:lnTo>
                  <a:pt x="21296" y="1462"/>
                </a:lnTo>
                <a:lnTo>
                  <a:pt x="21279" y="1432"/>
                </a:lnTo>
                <a:lnTo>
                  <a:pt x="21267" y="1432"/>
                </a:lnTo>
                <a:lnTo>
                  <a:pt x="21254" y="1492"/>
                </a:lnTo>
                <a:lnTo>
                  <a:pt x="21241" y="1551"/>
                </a:lnTo>
                <a:lnTo>
                  <a:pt x="21233" y="1611"/>
                </a:lnTo>
                <a:lnTo>
                  <a:pt x="20031" y="537"/>
                </a:lnTo>
                <a:lnTo>
                  <a:pt x="20022" y="418"/>
                </a:lnTo>
                <a:lnTo>
                  <a:pt x="20014" y="328"/>
                </a:lnTo>
                <a:lnTo>
                  <a:pt x="19997" y="269"/>
                </a:lnTo>
                <a:lnTo>
                  <a:pt x="19980" y="239"/>
                </a:lnTo>
                <a:lnTo>
                  <a:pt x="19959" y="269"/>
                </a:lnTo>
                <a:lnTo>
                  <a:pt x="19946" y="358"/>
                </a:lnTo>
                <a:lnTo>
                  <a:pt x="19934" y="448"/>
                </a:lnTo>
                <a:lnTo>
                  <a:pt x="19929" y="597"/>
                </a:lnTo>
                <a:lnTo>
                  <a:pt x="19934" y="686"/>
                </a:lnTo>
                <a:lnTo>
                  <a:pt x="18689" y="8264"/>
                </a:lnTo>
                <a:lnTo>
                  <a:pt x="18681" y="8204"/>
                </a:lnTo>
                <a:lnTo>
                  <a:pt x="18668" y="8145"/>
                </a:lnTo>
                <a:lnTo>
                  <a:pt x="18660" y="8115"/>
                </a:lnTo>
                <a:lnTo>
                  <a:pt x="18647" y="8115"/>
                </a:lnTo>
                <a:lnTo>
                  <a:pt x="18626" y="8145"/>
                </a:lnTo>
                <a:lnTo>
                  <a:pt x="18613" y="8234"/>
                </a:lnTo>
                <a:lnTo>
                  <a:pt x="18600" y="8324"/>
                </a:lnTo>
                <a:lnTo>
                  <a:pt x="18596" y="8473"/>
                </a:lnTo>
                <a:lnTo>
                  <a:pt x="18600" y="8622"/>
                </a:lnTo>
                <a:lnTo>
                  <a:pt x="17411" y="11904"/>
                </a:lnTo>
                <a:lnTo>
                  <a:pt x="17402" y="11814"/>
                </a:lnTo>
                <a:lnTo>
                  <a:pt x="17390" y="11755"/>
                </a:lnTo>
                <a:lnTo>
                  <a:pt x="17377" y="11725"/>
                </a:lnTo>
                <a:lnTo>
                  <a:pt x="17364" y="11695"/>
                </a:lnTo>
                <a:lnTo>
                  <a:pt x="17343" y="11725"/>
                </a:lnTo>
                <a:lnTo>
                  <a:pt x="17318" y="11904"/>
                </a:lnTo>
                <a:lnTo>
                  <a:pt x="17314" y="12053"/>
                </a:lnTo>
                <a:lnTo>
                  <a:pt x="17318" y="12202"/>
                </a:lnTo>
                <a:lnTo>
                  <a:pt x="16078" y="17274"/>
                </a:lnTo>
                <a:lnTo>
                  <a:pt x="16069" y="17185"/>
                </a:lnTo>
                <a:lnTo>
                  <a:pt x="16057" y="17125"/>
                </a:lnTo>
                <a:lnTo>
                  <a:pt x="16044" y="17065"/>
                </a:lnTo>
                <a:lnTo>
                  <a:pt x="16031" y="17065"/>
                </a:lnTo>
                <a:lnTo>
                  <a:pt x="16019" y="17095"/>
                </a:lnTo>
                <a:lnTo>
                  <a:pt x="16006" y="17125"/>
                </a:lnTo>
                <a:lnTo>
                  <a:pt x="15993" y="17185"/>
                </a:lnTo>
                <a:lnTo>
                  <a:pt x="15985" y="17274"/>
                </a:lnTo>
                <a:lnTo>
                  <a:pt x="14778" y="13963"/>
                </a:lnTo>
                <a:lnTo>
                  <a:pt x="14782" y="13843"/>
                </a:lnTo>
                <a:lnTo>
                  <a:pt x="14778" y="13694"/>
                </a:lnTo>
                <a:lnTo>
                  <a:pt x="14753" y="13515"/>
                </a:lnTo>
                <a:lnTo>
                  <a:pt x="14732" y="13485"/>
                </a:lnTo>
                <a:lnTo>
                  <a:pt x="14719" y="13485"/>
                </a:lnTo>
                <a:lnTo>
                  <a:pt x="14707" y="13545"/>
                </a:lnTo>
                <a:lnTo>
                  <a:pt x="13470" y="3819"/>
                </a:lnTo>
                <a:lnTo>
                  <a:pt x="13479" y="3700"/>
                </a:lnTo>
                <a:lnTo>
                  <a:pt x="13483" y="3580"/>
                </a:lnTo>
                <a:lnTo>
                  <a:pt x="13479" y="3431"/>
                </a:lnTo>
                <a:lnTo>
                  <a:pt x="13454" y="3252"/>
                </a:lnTo>
                <a:lnTo>
                  <a:pt x="13433" y="3222"/>
                </a:lnTo>
                <a:lnTo>
                  <a:pt x="13420" y="3222"/>
                </a:lnTo>
                <a:lnTo>
                  <a:pt x="13407" y="3252"/>
                </a:lnTo>
                <a:lnTo>
                  <a:pt x="13399" y="3312"/>
                </a:lnTo>
                <a:lnTo>
                  <a:pt x="13390" y="3371"/>
                </a:lnTo>
                <a:lnTo>
                  <a:pt x="12167" y="388"/>
                </a:lnTo>
                <a:lnTo>
                  <a:pt x="12167" y="358"/>
                </a:lnTo>
                <a:lnTo>
                  <a:pt x="12163" y="209"/>
                </a:lnTo>
                <a:lnTo>
                  <a:pt x="12150" y="120"/>
                </a:lnTo>
                <a:lnTo>
                  <a:pt x="12137" y="30"/>
                </a:lnTo>
                <a:lnTo>
                  <a:pt x="12116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8" name="Google Shape;331;p6"/>
          <p:cNvSpPr/>
          <p:nvPr/>
        </p:nvSpPr>
        <p:spPr>
          <a:xfrm>
            <a:off x="4985149" y="149"/>
            <a:ext cx="4158901" cy="5143501"/>
          </a:xfrm>
          <a:prstGeom prst="rect">
            <a:avLst/>
          </a:pr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452724" y="620919"/>
            <a:ext cx="3985201" cy="857401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2727" y="1412678"/>
            <a:ext cx="3985201" cy="30984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39675" y="1218008"/>
            <a:ext cx="3730801" cy="2853902"/>
          </a:xfrm>
          <a:prstGeom prst="rect">
            <a:avLst/>
          </a:prstGeom>
        </p:spPr>
        <p:txBody>
          <a:bodyPr/>
          <a:lstStyle>
            <a:lvl1pPr indent="-355600">
              <a:buSzPts val="2000"/>
              <a:defRPr sz="2000"/>
            </a:lvl1pPr>
            <a:lvl2pPr indent="-355600">
              <a:buSzPts val="2000"/>
              <a:defRPr sz="2000"/>
            </a:lvl2pPr>
            <a:lvl3pPr indent="-355600">
              <a:buSzPts val="2000"/>
              <a:defRPr sz="2000"/>
            </a:lvl3pPr>
            <a:lvl4pPr indent="-355600">
              <a:buSzPts val="2000"/>
              <a:defRPr sz="2000"/>
            </a:lvl4pPr>
            <a:lvl5pPr indent="-355600">
              <a:buSzPts val="2000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Google Shape;441;p7"/>
          <p:cNvSpPr txBox="1">
            <a:spLocks noGrp="1"/>
          </p:cNvSpPr>
          <p:nvPr>
            <p:ph type="body" sz="half" idx="13"/>
          </p:nvPr>
        </p:nvSpPr>
        <p:spPr>
          <a:xfrm>
            <a:off x="4694997" y="1218008"/>
            <a:ext cx="3730801" cy="2853902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endParaRPr/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9675" y="1235873"/>
            <a:ext cx="2477400" cy="2818201"/>
          </a:xfrm>
          <a:prstGeom prst="rect">
            <a:avLst/>
          </a:prstGeom>
        </p:spPr>
        <p:txBody>
          <a:bodyPr/>
          <a:lstStyle>
            <a:lvl1pPr indent="-342900">
              <a:buSzPts val="1800"/>
              <a:defRPr sz="1800"/>
            </a:lvl1pPr>
            <a:lvl2pPr indent="-342900">
              <a:buSzPts val="1800"/>
              <a:defRPr sz="1800"/>
            </a:lvl2pPr>
            <a:lvl3pPr indent="-342900">
              <a:buSzPts val="1800"/>
              <a:defRPr sz="1800"/>
            </a:lvl3pPr>
            <a:lvl4pPr indent="-342900">
              <a:buSzPts val="1800"/>
              <a:defRPr sz="1800"/>
            </a:lvl4pPr>
            <a:lvl5pPr indent="-342900">
              <a:buSzPts val="1800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Google Shape;549;p8"/>
          <p:cNvSpPr txBox="1">
            <a:spLocks noGrp="1"/>
          </p:cNvSpPr>
          <p:nvPr>
            <p:ph type="body" sz="quarter" idx="13"/>
          </p:nvPr>
        </p:nvSpPr>
        <p:spPr>
          <a:xfrm>
            <a:off x="3344038" y="1235873"/>
            <a:ext cx="2477401" cy="2818201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  <a:endParaRPr/>
          </a:p>
        </p:txBody>
      </p:sp>
      <p:sp>
        <p:nvSpPr>
          <p:cNvPr id="381" name="Google Shape;550;p8"/>
          <p:cNvSpPr txBox="1">
            <a:spLocks noGrp="1"/>
          </p:cNvSpPr>
          <p:nvPr>
            <p:ph type="body" sz="quarter" idx="14"/>
          </p:nvPr>
        </p:nvSpPr>
        <p:spPr>
          <a:xfrm>
            <a:off x="5948402" y="1235873"/>
            <a:ext cx="2477400" cy="2818201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98" name="Google Shape;659;p10"/>
          <p:cNvSpPr/>
          <p:nvPr/>
        </p:nvSpPr>
        <p:spPr>
          <a:xfrm>
            <a:off x="-25" y="-11876"/>
            <a:ext cx="9144001" cy="823202"/>
          </a:xfrm>
          <a:prstGeom prst="rect">
            <a:avLst/>
          </a:pr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99" name="Title Text"/>
          <p:cNvSpPr txBox="1">
            <a:spLocks noGrp="1"/>
          </p:cNvSpPr>
          <p:nvPr>
            <p:ph type="title"/>
          </p:nvPr>
        </p:nvSpPr>
        <p:spPr>
          <a:xfrm>
            <a:off x="739675" y="-2"/>
            <a:ext cx="7686000" cy="7164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" y="1155"/>
                </a:moveTo>
                <a:lnTo>
                  <a:pt x="1299" y="2258"/>
                </a:lnTo>
                <a:lnTo>
                  <a:pt x="662" y="2258"/>
                </a:lnTo>
                <a:lnTo>
                  <a:pt x="662" y="1155"/>
                </a:lnTo>
                <a:close/>
                <a:moveTo>
                  <a:pt x="1953" y="1155"/>
                </a:moveTo>
                <a:lnTo>
                  <a:pt x="1953" y="2258"/>
                </a:lnTo>
                <a:lnTo>
                  <a:pt x="1316" y="2258"/>
                </a:lnTo>
                <a:lnTo>
                  <a:pt x="1316" y="1155"/>
                </a:lnTo>
                <a:close/>
                <a:moveTo>
                  <a:pt x="2611" y="1155"/>
                </a:moveTo>
                <a:lnTo>
                  <a:pt x="2611" y="2258"/>
                </a:lnTo>
                <a:lnTo>
                  <a:pt x="1970" y="2258"/>
                </a:lnTo>
                <a:lnTo>
                  <a:pt x="1970" y="1155"/>
                </a:lnTo>
                <a:close/>
                <a:moveTo>
                  <a:pt x="3265" y="1155"/>
                </a:moveTo>
                <a:lnTo>
                  <a:pt x="3265" y="2258"/>
                </a:lnTo>
                <a:lnTo>
                  <a:pt x="2628" y="2258"/>
                </a:lnTo>
                <a:lnTo>
                  <a:pt x="2628" y="1155"/>
                </a:lnTo>
                <a:close/>
                <a:moveTo>
                  <a:pt x="3919" y="1155"/>
                </a:moveTo>
                <a:lnTo>
                  <a:pt x="3919" y="2258"/>
                </a:lnTo>
                <a:lnTo>
                  <a:pt x="3282" y="2258"/>
                </a:lnTo>
                <a:lnTo>
                  <a:pt x="3282" y="1155"/>
                </a:lnTo>
                <a:close/>
                <a:moveTo>
                  <a:pt x="4573" y="1155"/>
                </a:moveTo>
                <a:lnTo>
                  <a:pt x="4573" y="2258"/>
                </a:lnTo>
                <a:lnTo>
                  <a:pt x="3936" y="2258"/>
                </a:lnTo>
                <a:lnTo>
                  <a:pt x="3936" y="1155"/>
                </a:lnTo>
                <a:close/>
                <a:moveTo>
                  <a:pt x="5227" y="1155"/>
                </a:moveTo>
                <a:lnTo>
                  <a:pt x="5227" y="2258"/>
                </a:lnTo>
                <a:lnTo>
                  <a:pt x="4590" y="2258"/>
                </a:lnTo>
                <a:lnTo>
                  <a:pt x="4590" y="1155"/>
                </a:lnTo>
                <a:close/>
                <a:moveTo>
                  <a:pt x="5881" y="1155"/>
                </a:moveTo>
                <a:lnTo>
                  <a:pt x="5881" y="2258"/>
                </a:lnTo>
                <a:lnTo>
                  <a:pt x="5244" y="2258"/>
                </a:lnTo>
                <a:lnTo>
                  <a:pt x="5244" y="1155"/>
                </a:lnTo>
                <a:close/>
                <a:moveTo>
                  <a:pt x="6539" y="1155"/>
                </a:moveTo>
                <a:lnTo>
                  <a:pt x="6539" y="2258"/>
                </a:lnTo>
                <a:lnTo>
                  <a:pt x="5898" y="2258"/>
                </a:lnTo>
                <a:lnTo>
                  <a:pt x="5898" y="1155"/>
                </a:lnTo>
                <a:close/>
                <a:moveTo>
                  <a:pt x="7193" y="1155"/>
                </a:moveTo>
                <a:lnTo>
                  <a:pt x="7193" y="2258"/>
                </a:lnTo>
                <a:lnTo>
                  <a:pt x="6556" y="2258"/>
                </a:lnTo>
                <a:lnTo>
                  <a:pt x="6556" y="1155"/>
                </a:lnTo>
                <a:close/>
                <a:moveTo>
                  <a:pt x="7847" y="1155"/>
                </a:moveTo>
                <a:lnTo>
                  <a:pt x="7847" y="2258"/>
                </a:lnTo>
                <a:lnTo>
                  <a:pt x="7210" y="2258"/>
                </a:lnTo>
                <a:lnTo>
                  <a:pt x="7210" y="1155"/>
                </a:lnTo>
                <a:close/>
                <a:moveTo>
                  <a:pt x="8501" y="1155"/>
                </a:moveTo>
                <a:lnTo>
                  <a:pt x="8501" y="2258"/>
                </a:lnTo>
                <a:lnTo>
                  <a:pt x="7864" y="2258"/>
                </a:lnTo>
                <a:lnTo>
                  <a:pt x="7864" y="1155"/>
                </a:lnTo>
                <a:close/>
                <a:moveTo>
                  <a:pt x="9155" y="1155"/>
                </a:moveTo>
                <a:lnTo>
                  <a:pt x="9155" y="2258"/>
                </a:lnTo>
                <a:lnTo>
                  <a:pt x="8518" y="2258"/>
                </a:lnTo>
                <a:lnTo>
                  <a:pt x="8518" y="1155"/>
                </a:lnTo>
                <a:close/>
                <a:moveTo>
                  <a:pt x="9809" y="1155"/>
                </a:moveTo>
                <a:lnTo>
                  <a:pt x="9809" y="2258"/>
                </a:lnTo>
                <a:lnTo>
                  <a:pt x="9172" y="2258"/>
                </a:lnTo>
                <a:lnTo>
                  <a:pt x="9172" y="1155"/>
                </a:lnTo>
                <a:close/>
                <a:moveTo>
                  <a:pt x="10462" y="1155"/>
                </a:moveTo>
                <a:lnTo>
                  <a:pt x="10462" y="2258"/>
                </a:lnTo>
                <a:lnTo>
                  <a:pt x="9825" y="2258"/>
                </a:lnTo>
                <a:lnTo>
                  <a:pt x="9825" y="1155"/>
                </a:lnTo>
                <a:close/>
                <a:moveTo>
                  <a:pt x="11121" y="1155"/>
                </a:moveTo>
                <a:lnTo>
                  <a:pt x="11121" y="2258"/>
                </a:lnTo>
                <a:lnTo>
                  <a:pt x="10479" y="2258"/>
                </a:lnTo>
                <a:lnTo>
                  <a:pt x="10479" y="1155"/>
                </a:lnTo>
                <a:close/>
                <a:moveTo>
                  <a:pt x="11775" y="1155"/>
                </a:moveTo>
                <a:lnTo>
                  <a:pt x="11775" y="2258"/>
                </a:lnTo>
                <a:lnTo>
                  <a:pt x="11138" y="2258"/>
                </a:lnTo>
                <a:lnTo>
                  <a:pt x="11138" y="1155"/>
                </a:lnTo>
                <a:close/>
                <a:moveTo>
                  <a:pt x="12428" y="1155"/>
                </a:moveTo>
                <a:lnTo>
                  <a:pt x="12428" y="2258"/>
                </a:lnTo>
                <a:lnTo>
                  <a:pt x="11791" y="2258"/>
                </a:lnTo>
                <a:lnTo>
                  <a:pt x="11791" y="1155"/>
                </a:lnTo>
                <a:close/>
                <a:moveTo>
                  <a:pt x="13082" y="1155"/>
                </a:moveTo>
                <a:lnTo>
                  <a:pt x="13082" y="2258"/>
                </a:lnTo>
                <a:lnTo>
                  <a:pt x="12445" y="2258"/>
                </a:lnTo>
                <a:lnTo>
                  <a:pt x="12445" y="1155"/>
                </a:lnTo>
                <a:close/>
                <a:moveTo>
                  <a:pt x="13736" y="1155"/>
                </a:moveTo>
                <a:lnTo>
                  <a:pt x="13736" y="2258"/>
                </a:lnTo>
                <a:lnTo>
                  <a:pt x="13099" y="2258"/>
                </a:lnTo>
                <a:lnTo>
                  <a:pt x="13099" y="1155"/>
                </a:lnTo>
                <a:close/>
                <a:moveTo>
                  <a:pt x="14390" y="1155"/>
                </a:moveTo>
                <a:lnTo>
                  <a:pt x="14390" y="2258"/>
                </a:lnTo>
                <a:lnTo>
                  <a:pt x="13753" y="2258"/>
                </a:lnTo>
                <a:lnTo>
                  <a:pt x="13753" y="1155"/>
                </a:lnTo>
                <a:close/>
                <a:moveTo>
                  <a:pt x="15044" y="1155"/>
                </a:moveTo>
                <a:lnTo>
                  <a:pt x="15044" y="2258"/>
                </a:lnTo>
                <a:lnTo>
                  <a:pt x="14407" y="2258"/>
                </a:lnTo>
                <a:lnTo>
                  <a:pt x="14407" y="1155"/>
                </a:lnTo>
                <a:close/>
                <a:moveTo>
                  <a:pt x="15702" y="1155"/>
                </a:moveTo>
                <a:lnTo>
                  <a:pt x="15702" y="2258"/>
                </a:lnTo>
                <a:lnTo>
                  <a:pt x="15061" y="2258"/>
                </a:lnTo>
                <a:lnTo>
                  <a:pt x="15061" y="1155"/>
                </a:lnTo>
                <a:close/>
                <a:moveTo>
                  <a:pt x="16356" y="1155"/>
                </a:moveTo>
                <a:lnTo>
                  <a:pt x="16356" y="2258"/>
                </a:lnTo>
                <a:lnTo>
                  <a:pt x="15719" y="2258"/>
                </a:lnTo>
                <a:lnTo>
                  <a:pt x="15719" y="1155"/>
                </a:lnTo>
                <a:close/>
                <a:moveTo>
                  <a:pt x="17010" y="1155"/>
                </a:moveTo>
                <a:lnTo>
                  <a:pt x="17010" y="2258"/>
                </a:lnTo>
                <a:lnTo>
                  <a:pt x="16373" y="2258"/>
                </a:lnTo>
                <a:lnTo>
                  <a:pt x="16373" y="1155"/>
                </a:lnTo>
                <a:close/>
                <a:moveTo>
                  <a:pt x="17664" y="1155"/>
                </a:moveTo>
                <a:lnTo>
                  <a:pt x="17664" y="2258"/>
                </a:lnTo>
                <a:lnTo>
                  <a:pt x="17027" y="2258"/>
                </a:lnTo>
                <a:lnTo>
                  <a:pt x="17027" y="1155"/>
                </a:lnTo>
                <a:close/>
                <a:moveTo>
                  <a:pt x="18318" y="1155"/>
                </a:moveTo>
                <a:lnTo>
                  <a:pt x="18318" y="2258"/>
                </a:lnTo>
                <a:lnTo>
                  <a:pt x="17681" y="2258"/>
                </a:lnTo>
                <a:lnTo>
                  <a:pt x="17681" y="1155"/>
                </a:lnTo>
                <a:close/>
                <a:moveTo>
                  <a:pt x="18972" y="1155"/>
                </a:moveTo>
                <a:lnTo>
                  <a:pt x="18972" y="2258"/>
                </a:lnTo>
                <a:lnTo>
                  <a:pt x="18335" y="2258"/>
                </a:lnTo>
                <a:lnTo>
                  <a:pt x="18335" y="1155"/>
                </a:lnTo>
                <a:close/>
                <a:moveTo>
                  <a:pt x="19630" y="1155"/>
                </a:moveTo>
                <a:lnTo>
                  <a:pt x="19630" y="2258"/>
                </a:lnTo>
                <a:lnTo>
                  <a:pt x="18989" y="2258"/>
                </a:lnTo>
                <a:lnTo>
                  <a:pt x="18989" y="1155"/>
                </a:lnTo>
                <a:close/>
                <a:moveTo>
                  <a:pt x="20284" y="1155"/>
                </a:moveTo>
                <a:lnTo>
                  <a:pt x="20284" y="2258"/>
                </a:lnTo>
                <a:lnTo>
                  <a:pt x="19647" y="2258"/>
                </a:lnTo>
                <a:lnTo>
                  <a:pt x="19647" y="1155"/>
                </a:lnTo>
                <a:close/>
                <a:moveTo>
                  <a:pt x="20938" y="1155"/>
                </a:moveTo>
                <a:lnTo>
                  <a:pt x="20938" y="2258"/>
                </a:lnTo>
                <a:lnTo>
                  <a:pt x="20301" y="2258"/>
                </a:lnTo>
                <a:lnTo>
                  <a:pt x="20301" y="1155"/>
                </a:lnTo>
                <a:close/>
                <a:moveTo>
                  <a:pt x="1299" y="2287"/>
                </a:moveTo>
                <a:lnTo>
                  <a:pt x="1299" y="3397"/>
                </a:lnTo>
                <a:lnTo>
                  <a:pt x="662" y="3397"/>
                </a:lnTo>
                <a:lnTo>
                  <a:pt x="662" y="2287"/>
                </a:lnTo>
                <a:close/>
                <a:moveTo>
                  <a:pt x="1953" y="2287"/>
                </a:moveTo>
                <a:lnTo>
                  <a:pt x="1953" y="3397"/>
                </a:lnTo>
                <a:lnTo>
                  <a:pt x="1316" y="3397"/>
                </a:lnTo>
                <a:lnTo>
                  <a:pt x="1316" y="2287"/>
                </a:lnTo>
                <a:close/>
                <a:moveTo>
                  <a:pt x="2611" y="2287"/>
                </a:moveTo>
                <a:lnTo>
                  <a:pt x="2611" y="3397"/>
                </a:lnTo>
                <a:lnTo>
                  <a:pt x="1970" y="3397"/>
                </a:lnTo>
                <a:lnTo>
                  <a:pt x="1970" y="2287"/>
                </a:lnTo>
                <a:close/>
                <a:moveTo>
                  <a:pt x="3265" y="2287"/>
                </a:moveTo>
                <a:lnTo>
                  <a:pt x="3265" y="3397"/>
                </a:lnTo>
                <a:lnTo>
                  <a:pt x="2628" y="3397"/>
                </a:lnTo>
                <a:lnTo>
                  <a:pt x="2628" y="2287"/>
                </a:lnTo>
                <a:close/>
                <a:moveTo>
                  <a:pt x="3919" y="2287"/>
                </a:moveTo>
                <a:lnTo>
                  <a:pt x="3919" y="3397"/>
                </a:lnTo>
                <a:lnTo>
                  <a:pt x="3282" y="3397"/>
                </a:lnTo>
                <a:lnTo>
                  <a:pt x="3282" y="2287"/>
                </a:lnTo>
                <a:close/>
                <a:moveTo>
                  <a:pt x="4573" y="2287"/>
                </a:moveTo>
                <a:lnTo>
                  <a:pt x="4573" y="3397"/>
                </a:lnTo>
                <a:lnTo>
                  <a:pt x="3936" y="3397"/>
                </a:lnTo>
                <a:lnTo>
                  <a:pt x="3936" y="2287"/>
                </a:lnTo>
                <a:close/>
                <a:moveTo>
                  <a:pt x="5227" y="2287"/>
                </a:moveTo>
                <a:lnTo>
                  <a:pt x="5227" y="3397"/>
                </a:lnTo>
                <a:lnTo>
                  <a:pt x="4590" y="3397"/>
                </a:lnTo>
                <a:lnTo>
                  <a:pt x="4590" y="2287"/>
                </a:lnTo>
                <a:close/>
                <a:moveTo>
                  <a:pt x="5881" y="2287"/>
                </a:moveTo>
                <a:lnTo>
                  <a:pt x="5881" y="3397"/>
                </a:lnTo>
                <a:lnTo>
                  <a:pt x="5244" y="3397"/>
                </a:lnTo>
                <a:lnTo>
                  <a:pt x="5244" y="2287"/>
                </a:lnTo>
                <a:close/>
                <a:moveTo>
                  <a:pt x="6539" y="2287"/>
                </a:moveTo>
                <a:lnTo>
                  <a:pt x="6539" y="3397"/>
                </a:lnTo>
                <a:lnTo>
                  <a:pt x="5898" y="3397"/>
                </a:lnTo>
                <a:lnTo>
                  <a:pt x="5898" y="2287"/>
                </a:lnTo>
                <a:close/>
                <a:moveTo>
                  <a:pt x="7193" y="2287"/>
                </a:moveTo>
                <a:lnTo>
                  <a:pt x="7193" y="3397"/>
                </a:lnTo>
                <a:lnTo>
                  <a:pt x="6556" y="3397"/>
                </a:lnTo>
                <a:lnTo>
                  <a:pt x="6556" y="2287"/>
                </a:lnTo>
                <a:close/>
                <a:moveTo>
                  <a:pt x="7847" y="2287"/>
                </a:moveTo>
                <a:lnTo>
                  <a:pt x="7847" y="3397"/>
                </a:lnTo>
                <a:lnTo>
                  <a:pt x="7210" y="3397"/>
                </a:lnTo>
                <a:lnTo>
                  <a:pt x="7210" y="2287"/>
                </a:lnTo>
                <a:close/>
                <a:moveTo>
                  <a:pt x="8501" y="2287"/>
                </a:moveTo>
                <a:lnTo>
                  <a:pt x="8501" y="3397"/>
                </a:lnTo>
                <a:lnTo>
                  <a:pt x="7864" y="3397"/>
                </a:lnTo>
                <a:lnTo>
                  <a:pt x="7864" y="2287"/>
                </a:lnTo>
                <a:close/>
                <a:moveTo>
                  <a:pt x="9155" y="2287"/>
                </a:moveTo>
                <a:lnTo>
                  <a:pt x="9155" y="3397"/>
                </a:lnTo>
                <a:lnTo>
                  <a:pt x="8518" y="3397"/>
                </a:lnTo>
                <a:lnTo>
                  <a:pt x="8518" y="2287"/>
                </a:lnTo>
                <a:close/>
                <a:moveTo>
                  <a:pt x="9809" y="2287"/>
                </a:moveTo>
                <a:lnTo>
                  <a:pt x="9809" y="3397"/>
                </a:lnTo>
                <a:lnTo>
                  <a:pt x="9172" y="3397"/>
                </a:lnTo>
                <a:lnTo>
                  <a:pt x="9172" y="2287"/>
                </a:lnTo>
                <a:close/>
                <a:moveTo>
                  <a:pt x="10462" y="2287"/>
                </a:moveTo>
                <a:lnTo>
                  <a:pt x="10462" y="3397"/>
                </a:lnTo>
                <a:lnTo>
                  <a:pt x="9825" y="3397"/>
                </a:lnTo>
                <a:lnTo>
                  <a:pt x="9825" y="2287"/>
                </a:lnTo>
                <a:close/>
                <a:moveTo>
                  <a:pt x="11121" y="2287"/>
                </a:moveTo>
                <a:lnTo>
                  <a:pt x="11121" y="3397"/>
                </a:lnTo>
                <a:lnTo>
                  <a:pt x="10479" y="3397"/>
                </a:lnTo>
                <a:lnTo>
                  <a:pt x="10479" y="2287"/>
                </a:lnTo>
                <a:close/>
                <a:moveTo>
                  <a:pt x="11775" y="2287"/>
                </a:moveTo>
                <a:lnTo>
                  <a:pt x="11775" y="3397"/>
                </a:lnTo>
                <a:lnTo>
                  <a:pt x="11138" y="3397"/>
                </a:lnTo>
                <a:lnTo>
                  <a:pt x="11138" y="2287"/>
                </a:lnTo>
                <a:close/>
                <a:moveTo>
                  <a:pt x="12428" y="2287"/>
                </a:moveTo>
                <a:lnTo>
                  <a:pt x="12428" y="3397"/>
                </a:lnTo>
                <a:lnTo>
                  <a:pt x="11791" y="3397"/>
                </a:lnTo>
                <a:lnTo>
                  <a:pt x="11791" y="2287"/>
                </a:lnTo>
                <a:close/>
                <a:moveTo>
                  <a:pt x="13082" y="2287"/>
                </a:moveTo>
                <a:lnTo>
                  <a:pt x="13082" y="3397"/>
                </a:lnTo>
                <a:lnTo>
                  <a:pt x="12445" y="3397"/>
                </a:lnTo>
                <a:lnTo>
                  <a:pt x="12445" y="2287"/>
                </a:lnTo>
                <a:close/>
                <a:moveTo>
                  <a:pt x="13736" y="2287"/>
                </a:moveTo>
                <a:lnTo>
                  <a:pt x="13736" y="3397"/>
                </a:lnTo>
                <a:lnTo>
                  <a:pt x="13099" y="3397"/>
                </a:lnTo>
                <a:lnTo>
                  <a:pt x="13099" y="2287"/>
                </a:lnTo>
                <a:close/>
                <a:moveTo>
                  <a:pt x="14390" y="2287"/>
                </a:moveTo>
                <a:lnTo>
                  <a:pt x="14390" y="3397"/>
                </a:lnTo>
                <a:lnTo>
                  <a:pt x="13753" y="3397"/>
                </a:lnTo>
                <a:lnTo>
                  <a:pt x="13753" y="2287"/>
                </a:lnTo>
                <a:close/>
                <a:moveTo>
                  <a:pt x="15044" y="2287"/>
                </a:moveTo>
                <a:lnTo>
                  <a:pt x="15044" y="3397"/>
                </a:lnTo>
                <a:lnTo>
                  <a:pt x="14407" y="3397"/>
                </a:lnTo>
                <a:lnTo>
                  <a:pt x="14407" y="2287"/>
                </a:lnTo>
                <a:close/>
                <a:moveTo>
                  <a:pt x="15702" y="2287"/>
                </a:moveTo>
                <a:lnTo>
                  <a:pt x="15702" y="3397"/>
                </a:lnTo>
                <a:lnTo>
                  <a:pt x="15061" y="3397"/>
                </a:lnTo>
                <a:lnTo>
                  <a:pt x="15061" y="2287"/>
                </a:lnTo>
                <a:close/>
                <a:moveTo>
                  <a:pt x="16356" y="2287"/>
                </a:moveTo>
                <a:lnTo>
                  <a:pt x="16356" y="3397"/>
                </a:lnTo>
                <a:lnTo>
                  <a:pt x="15719" y="3397"/>
                </a:lnTo>
                <a:lnTo>
                  <a:pt x="15719" y="2287"/>
                </a:lnTo>
                <a:close/>
                <a:moveTo>
                  <a:pt x="17010" y="2287"/>
                </a:moveTo>
                <a:lnTo>
                  <a:pt x="17010" y="3397"/>
                </a:lnTo>
                <a:lnTo>
                  <a:pt x="16373" y="3397"/>
                </a:lnTo>
                <a:lnTo>
                  <a:pt x="16373" y="2287"/>
                </a:lnTo>
                <a:close/>
                <a:moveTo>
                  <a:pt x="17664" y="2287"/>
                </a:moveTo>
                <a:lnTo>
                  <a:pt x="17664" y="3397"/>
                </a:lnTo>
                <a:lnTo>
                  <a:pt x="17027" y="3397"/>
                </a:lnTo>
                <a:lnTo>
                  <a:pt x="17027" y="2287"/>
                </a:lnTo>
                <a:close/>
                <a:moveTo>
                  <a:pt x="18318" y="2287"/>
                </a:moveTo>
                <a:lnTo>
                  <a:pt x="18318" y="3397"/>
                </a:lnTo>
                <a:lnTo>
                  <a:pt x="17681" y="3397"/>
                </a:lnTo>
                <a:lnTo>
                  <a:pt x="17681" y="2287"/>
                </a:lnTo>
                <a:close/>
                <a:moveTo>
                  <a:pt x="18972" y="2287"/>
                </a:moveTo>
                <a:lnTo>
                  <a:pt x="18972" y="3397"/>
                </a:lnTo>
                <a:lnTo>
                  <a:pt x="18335" y="3397"/>
                </a:lnTo>
                <a:lnTo>
                  <a:pt x="18335" y="2287"/>
                </a:lnTo>
                <a:close/>
                <a:moveTo>
                  <a:pt x="19630" y="2287"/>
                </a:moveTo>
                <a:lnTo>
                  <a:pt x="19630" y="3397"/>
                </a:lnTo>
                <a:lnTo>
                  <a:pt x="18989" y="3397"/>
                </a:lnTo>
                <a:lnTo>
                  <a:pt x="18989" y="2287"/>
                </a:lnTo>
                <a:close/>
                <a:moveTo>
                  <a:pt x="20284" y="2287"/>
                </a:moveTo>
                <a:lnTo>
                  <a:pt x="20284" y="3397"/>
                </a:lnTo>
                <a:lnTo>
                  <a:pt x="19647" y="3397"/>
                </a:lnTo>
                <a:lnTo>
                  <a:pt x="19647" y="2287"/>
                </a:lnTo>
                <a:close/>
                <a:moveTo>
                  <a:pt x="20938" y="2287"/>
                </a:moveTo>
                <a:lnTo>
                  <a:pt x="20938" y="3397"/>
                </a:lnTo>
                <a:lnTo>
                  <a:pt x="20301" y="3397"/>
                </a:lnTo>
                <a:lnTo>
                  <a:pt x="20301" y="2287"/>
                </a:lnTo>
                <a:close/>
                <a:moveTo>
                  <a:pt x="1299" y="3427"/>
                </a:moveTo>
                <a:lnTo>
                  <a:pt x="1299" y="4530"/>
                </a:lnTo>
                <a:lnTo>
                  <a:pt x="662" y="4530"/>
                </a:lnTo>
                <a:lnTo>
                  <a:pt x="662" y="3427"/>
                </a:lnTo>
                <a:close/>
                <a:moveTo>
                  <a:pt x="1953" y="3427"/>
                </a:moveTo>
                <a:lnTo>
                  <a:pt x="1953" y="4530"/>
                </a:lnTo>
                <a:lnTo>
                  <a:pt x="1316" y="4530"/>
                </a:lnTo>
                <a:lnTo>
                  <a:pt x="1316" y="3427"/>
                </a:lnTo>
                <a:close/>
                <a:moveTo>
                  <a:pt x="2611" y="3427"/>
                </a:moveTo>
                <a:lnTo>
                  <a:pt x="2611" y="4530"/>
                </a:lnTo>
                <a:lnTo>
                  <a:pt x="1970" y="4530"/>
                </a:lnTo>
                <a:lnTo>
                  <a:pt x="1970" y="3427"/>
                </a:lnTo>
                <a:close/>
                <a:moveTo>
                  <a:pt x="3265" y="3427"/>
                </a:moveTo>
                <a:lnTo>
                  <a:pt x="3265" y="4530"/>
                </a:lnTo>
                <a:lnTo>
                  <a:pt x="2628" y="4530"/>
                </a:lnTo>
                <a:lnTo>
                  <a:pt x="2628" y="3427"/>
                </a:lnTo>
                <a:close/>
                <a:moveTo>
                  <a:pt x="3919" y="3427"/>
                </a:moveTo>
                <a:lnTo>
                  <a:pt x="3919" y="4530"/>
                </a:lnTo>
                <a:lnTo>
                  <a:pt x="3282" y="4530"/>
                </a:lnTo>
                <a:lnTo>
                  <a:pt x="3282" y="3427"/>
                </a:lnTo>
                <a:close/>
                <a:moveTo>
                  <a:pt x="4573" y="3427"/>
                </a:moveTo>
                <a:lnTo>
                  <a:pt x="4573" y="4530"/>
                </a:lnTo>
                <a:lnTo>
                  <a:pt x="3936" y="4530"/>
                </a:lnTo>
                <a:lnTo>
                  <a:pt x="3936" y="3427"/>
                </a:lnTo>
                <a:close/>
                <a:moveTo>
                  <a:pt x="5227" y="3427"/>
                </a:moveTo>
                <a:lnTo>
                  <a:pt x="5227" y="4530"/>
                </a:lnTo>
                <a:lnTo>
                  <a:pt x="4590" y="4530"/>
                </a:lnTo>
                <a:lnTo>
                  <a:pt x="4590" y="3427"/>
                </a:lnTo>
                <a:close/>
                <a:moveTo>
                  <a:pt x="5881" y="3427"/>
                </a:moveTo>
                <a:lnTo>
                  <a:pt x="5881" y="4530"/>
                </a:lnTo>
                <a:lnTo>
                  <a:pt x="5244" y="4530"/>
                </a:lnTo>
                <a:lnTo>
                  <a:pt x="5244" y="3427"/>
                </a:lnTo>
                <a:close/>
                <a:moveTo>
                  <a:pt x="6539" y="3427"/>
                </a:moveTo>
                <a:lnTo>
                  <a:pt x="6539" y="4530"/>
                </a:lnTo>
                <a:lnTo>
                  <a:pt x="5898" y="4530"/>
                </a:lnTo>
                <a:lnTo>
                  <a:pt x="5898" y="3427"/>
                </a:lnTo>
                <a:close/>
                <a:moveTo>
                  <a:pt x="7193" y="3427"/>
                </a:moveTo>
                <a:lnTo>
                  <a:pt x="7193" y="4530"/>
                </a:lnTo>
                <a:lnTo>
                  <a:pt x="6556" y="4530"/>
                </a:lnTo>
                <a:lnTo>
                  <a:pt x="6556" y="3427"/>
                </a:lnTo>
                <a:close/>
                <a:moveTo>
                  <a:pt x="7847" y="3427"/>
                </a:moveTo>
                <a:lnTo>
                  <a:pt x="7847" y="4530"/>
                </a:lnTo>
                <a:lnTo>
                  <a:pt x="7210" y="4530"/>
                </a:lnTo>
                <a:lnTo>
                  <a:pt x="7210" y="3427"/>
                </a:lnTo>
                <a:close/>
                <a:moveTo>
                  <a:pt x="8501" y="3427"/>
                </a:moveTo>
                <a:lnTo>
                  <a:pt x="8501" y="4530"/>
                </a:lnTo>
                <a:lnTo>
                  <a:pt x="7864" y="4530"/>
                </a:lnTo>
                <a:lnTo>
                  <a:pt x="7864" y="3427"/>
                </a:lnTo>
                <a:close/>
                <a:moveTo>
                  <a:pt x="9155" y="3427"/>
                </a:moveTo>
                <a:lnTo>
                  <a:pt x="9155" y="4530"/>
                </a:lnTo>
                <a:lnTo>
                  <a:pt x="8518" y="4530"/>
                </a:lnTo>
                <a:lnTo>
                  <a:pt x="8518" y="3427"/>
                </a:lnTo>
                <a:close/>
                <a:moveTo>
                  <a:pt x="9809" y="3427"/>
                </a:moveTo>
                <a:lnTo>
                  <a:pt x="9809" y="4530"/>
                </a:lnTo>
                <a:lnTo>
                  <a:pt x="9172" y="4530"/>
                </a:lnTo>
                <a:lnTo>
                  <a:pt x="9172" y="3427"/>
                </a:lnTo>
                <a:close/>
                <a:moveTo>
                  <a:pt x="10462" y="3427"/>
                </a:moveTo>
                <a:lnTo>
                  <a:pt x="10462" y="4530"/>
                </a:lnTo>
                <a:lnTo>
                  <a:pt x="9825" y="4530"/>
                </a:lnTo>
                <a:lnTo>
                  <a:pt x="9825" y="3427"/>
                </a:lnTo>
                <a:close/>
                <a:moveTo>
                  <a:pt x="11121" y="3427"/>
                </a:moveTo>
                <a:lnTo>
                  <a:pt x="11121" y="4530"/>
                </a:lnTo>
                <a:lnTo>
                  <a:pt x="10479" y="4530"/>
                </a:lnTo>
                <a:lnTo>
                  <a:pt x="10479" y="3427"/>
                </a:lnTo>
                <a:close/>
                <a:moveTo>
                  <a:pt x="11775" y="3427"/>
                </a:moveTo>
                <a:lnTo>
                  <a:pt x="11775" y="4530"/>
                </a:lnTo>
                <a:lnTo>
                  <a:pt x="11138" y="4530"/>
                </a:lnTo>
                <a:lnTo>
                  <a:pt x="11138" y="3427"/>
                </a:lnTo>
                <a:close/>
                <a:moveTo>
                  <a:pt x="12428" y="3427"/>
                </a:moveTo>
                <a:lnTo>
                  <a:pt x="12428" y="4530"/>
                </a:lnTo>
                <a:lnTo>
                  <a:pt x="11791" y="4530"/>
                </a:lnTo>
                <a:lnTo>
                  <a:pt x="11791" y="3427"/>
                </a:lnTo>
                <a:close/>
                <a:moveTo>
                  <a:pt x="13082" y="3427"/>
                </a:moveTo>
                <a:lnTo>
                  <a:pt x="13082" y="4530"/>
                </a:lnTo>
                <a:lnTo>
                  <a:pt x="12445" y="4530"/>
                </a:lnTo>
                <a:lnTo>
                  <a:pt x="12445" y="3427"/>
                </a:lnTo>
                <a:close/>
                <a:moveTo>
                  <a:pt x="13736" y="3427"/>
                </a:moveTo>
                <a:lnTo>
                  <a:pt x="13736" y="4530"/>
                </a:lnTo>
                <a:lnTo>
                  <a:pt x="13099" y="4530"/>
                </a:lnTo>
                <a:lnTo>
                  <a:pt x="13099" y="3427"/>
                </a:lnTo>
                <a:close/>
                <a:moveTo>
                  <a:pt x="14390" y="3427"/>
                </a:moveTo>
                <a:lnTo>
                  <a:pt x="14390" y="4530"/>
                </a:lnTo>
                <a:lnTo>
                  <a:pt x="13753" y="4530"/>
                </a:lnTo>
                <a:lnTo>
                  <a:pt x="13753" y="3427"/>
                </a:lnTo>
                <a:close/>
                <a:moveTo>
                  <a:pt x="15044" y="3427"/>
                </a:moveTo>
                <a:lnTo>
                  <a:pt x="15044" y="4530"/>
                </a:lnTo>
                <a:lnTo>
                  <a:pt x="14407" y="4530"/>
                </a:lnTo>
                <a:lnTo>
                  <a:pt x="14407" y="3427"/>
                </a:lnTo>
                <a:close/>
                <a:moveTo>
                  <a:pt x="15702" y="3427"/>
                </a:moveTo>
                <a:lnTo>
                  <a:pt x="15702" y="4530"/>
                </a:lnTo>
                <a:lnTo>
                  <a:pt x="15061" y="4530"/>
                </a:lnTo>
                <a:lnTo>
                  <a:pt x="15061" y="3427"/>
                </a:lnTo>
                <a:close/>
                <a:moveTo>
                  <a:pt x="16356" y="3427"/>
                </a:moveTo>
                <a:lnTo>
                  <a:pt x="16356" y="4530"/>
                </a:lnTo>
                <a:lnTo>
                  <a:pt x="15719" y="4530"/>
                </a:lnTo>
                <a:lnTo>
                  <a:pt x="15719" y="3427"/>
                </a:lnTo>
                <a:close/>
                <a:moveTo>
                  <a:pt x="17010" y="3427"/>
                </a:moveTo>
                <a:lnTo>
                  <a:pt x="17010" y="4530"/>
                </a:lnTo>
                <a:lnTo>
                  <a:pt x="16373" y="4530"/>
                </a:lnTo>
                <a:lnTo>
                  <a:pt x="16373" y="3427"/>
                </a:lnTo>
                <a:close/>
                <a:moveTo>
                  <a:pt x="17664" y="3427"/>
                </a:moveTo>
                <a:lnTo>
                  <a:pt x="17664" y="4530"/>
                </a:lnTo>
                <a:lnTo>
                  <a:pt x="17027" y="4530"/>
                </a:lnTo>
                <a:lnTo>
                  <a:pt x="17027" y="3427"/>
                </a:lnTo>
                <a:close/>
                <a:moveTo>
                  <a:pt x="18318" y="3427"/>
                </a:moveTo>
                <a:lnTo>
                  <a:pt x="18318" y="4530"/>
                </a:lnTo>
                <a:lnTo>
                  <a:pt x="17681" y="4530"/>
                </a:lnTo>
                <a:lnTo>
                  <a:pt x="17681" y="3427"/>
                </a:lnTo>
                <a:close/>
                <a:moveTo>
                  <a:pt x="18972" y="3427"/>
                </a:moveTo>
                <a:lnTo>
                  <a:pt x="18972" y="4530"/>
                </a:lnTo>
                <a:lnTo>
                  <a:pt x="18335" y="4530"/>
                </a:lnTo>
                <a:lnTo>
                  <a:pt x="18335" y="3427"/>
                </a:lnTo>
                <a:close/>
                <a:moveTo>
                  <a:pt x="19630" y="3427"/>
                </a:moveTo>
                <a:lnTo>
                  <a:pt x="19630" y="4530"/>
                </a:lnTo>
                <a:lnTo>
                  <a:pt x="18989" y="4530"/>
                </a:lnTo>
                <a:lnTo>
                  <a:pt x="18989" y="3427"/>
                </a:lnTo>
                <a:close/>
                <a:moveTo>
                  <a:pt x="20284" y="3427"/>
                </a:moveTo>
                <a:lnTo>
                  <a:pt x="20284" y="4530"/>
                </a:lnTo>
                <a:lnTo>
                  <a:pt x="19647" y="4530"/>
                </a:lnTo>
                <a:lnTo>
                  <a:pt x="19647" y="3427"/>
                </a:lnTo>
                <a:close/>
                <a:moveTo>
                  <a:pt x="20938" y="3427"/>
                </a:moveTo>
                <a:lnTo>
                  <a:pt x="20938" y="4530"/>
                </a:lnTo>
                <a:lnTo>
                  <a:pt x="20301" y="4530"/>
                </a:lnTo>
                <a:lnTo>
                  <a:pt x="20301" y="3427"/>
                </a:lnTo>
                <a:close/>
                <a:moveTo>
                  <a:pt x="1299" y="4560"/>
                </a:moveTo>
                <a:lnTo>
                  <a:pt x="1299" y="5670"/>
                </a:lnTo>
                <a:lnTo>
                  <a:pt x="662" y="5670"/>
                </a:lnTo>
                <a:lnTo>
                  <a:pt x="662" y="4560"/>
                </a:lnTo>
                <a:close/>
                <a:moveTo>
                  <a:pt x="1953" y="4560"/>
                </a:moveTo>
                <a:lnTo>
                  <a:pt x="1953" y="5670"/>
                </a:lnTo>
                <a:lnTo>
                  <a:pt x="1316" y="5670"/>
                </a:lnTo>
                <a:lnTo>
                  <a:pt x="1316" y="4560"/>
                </a:lnTo>
                <a:close/>
                <a:moveTo>
                  <a:pt x="2611" y="4560"/>
                </a:moveTo>
                <a:lnTo>
                  <a:pt x="2611" y="5670"/>
                </a:lnTo>
                <a:lnTo>
                  <a:pt x="1970" y="5670"/>
                </a:lnTo>
                <a:lnTo>
                  <a:pt x="1970" y="4560"/>
                </a:lnTo>
                <a:close/>
                <a:moveTo>
                  <a:pt x="3265" y="4560"/>
                </a:moveTo>
                <a:lnTo>
                  <a:pt x="3265" y="5670"/>
                </a:lnTo>
                <a:lnTo>
                  <a:pt x="2628" y="5670"/>
                </a:lnTo>
                <a:lnTo>
                  <a:pt x="2628" y="4560"/>
                </a:lnTo>
                <a:close/>
                <a:moveTo>
                  <a:pt x="3919" y="4560"/>
                </a:moveTo>
                <a:lnTo>
                  <a:pt x="3919" y="5670"/>
                </a:lnTo>
                <a:lnTo>
                  <a:pt x="3282" y="5670"/>
                </a:lnTo>
                <a:lnTo>
                  <a:pt x="3282" y="4560"/>
                </a:lnTo>
                <a:close/>
                <a:moveTo>
                  <a:pt x="4573" y="4560"/>
                </a:moveTo>
                <a:lnTo>
                  <a:pt x="4573" y="5670"/>
                </a:lnTo>
                <a:lnTo>
                  <a:pt x="3936" y="5670"/>
                </a:lnTo>
                <a:lnTo>
                  <a:pt x="3936" y="4560"/>
                </a:lnTo>
                <a:close/>
                <a:moveTo>
                  <a:pt x="5227" y="4560"/>
                </a:moveTo>
                <a:lnTo>
                  <a:pt x="5227" y="5670"/>
                </a:lnTo>
                <a:lnTo>
                  <a:pt x="4590" y="5670"/>
                </a:lnTo>
                <a:lnTo>
                  <a:pt x="4590" y="4560"/>
                </a:lnTo>
                <a:close/>
                <a:moveTo>
                  <a:pt x="5881" y="4560"/>
                </a:moveTo>
                <a:lnTo>
                  <a:pt x="5881" y="5670"/>
                </a:lnTo>
                <a:lnTo>
                  <a:pt x="5244" y="5670"/>
                </a:lnTo>
                <a:lnTo>
                  <a:pt x="5244" y="4560"/>
                </a:lnTo>
                <a:close/>
                <a:moveTo>
                  <a:pt x="6539" y="4560"/>
                </a:moveTo>
                <a:lnTo>
                  <a:pt x="6539" y="5670"/>
                </a:lnTo>
                <a:lnTo>
                  <a:pt x="5898" y="5670"/>
                </a:lnTo>
                <a:lnTo>
                  <a:pt x="5898" y="4560"/>
                </a:lnTo>
                <a:close/>
                <a:moveTo>
                  <a:pt x="7193" y="4560"/>
                </a:moveTo>
                <a:lnTo>
                  <a:pt x="7193" y="5670"/>
                </a:lnTo>
                <a:lnTo>
                  <a:pt x="6556" y="5670"/>
                </a:lnTo>
                <a:lnTo>
                  <a:pt x="6556" y="4560"/>
                </a:lnTo>
                <a:close/>
                <a:moveTo>
                  <a:pt x="7847" y="4560"/>
                </a:moveTo>
                <a:lnTo>
                  <a:pt x="7847" y="5670"/>
                </a:lnTo>
                <a:lnTo>
                  <a:pt x="7210" y="5670"/>
                </a:lnTo>
                <a:lnTo>
                  <a:pt x="7210" y="4560"/>
                </a:lnTo>
                <a:close/>
                <a:moveTo>
                  <a:pt x="8501" y="4560"/>
                </a:moveTo>
                <a:lnTo>
                  <a:pt x="8501" y="5670"/>
                </a:lnTo>
                <a:lnTo>
                  <a:pt x="7864" y="5670"/>
                </a:lnTo>
                <a:lnTo>
                  <a:pt x="7864" y="4560"/>
                </a:lnTo>
                <a:close/>
                <a:moveTo>
                  <a:pt x="9155" y="4560"/>
                </a:moveTo>
                <a:lnTo>
                  <a:pt x="9155" y="5670"/>
                </a:lnTo>
                <a:lnTo>
                  <a:pt x="8518" y="5670"/>
                </a:lnTo>
                <a:lnTo>
                  <a:pt x="8518" y="4560"/>
                </a:lnTo>
                <a:close/>
                <a:moveTo>
                  <a:pt x="9809" y="4560"/>
                </a:moveTo>
                <a:lnTo>
                  <a:pt x="9809" y="5670"/>
                </a:lnTo>
                <a:lnTo>
                  <a:pt x="9172" y="5670"/>
                </a:lnTo>
                <a:lnTo>
                  <a:pt x="9172" y="4560"/>
                </a:lnTo>
                <a:close/>
                <a:moveTo>
                  <a:pt x="10462" y="4560"/>
                </a:moveTo>
                <a:lnTo>
                  <a:pt x="10462" y="5670"/>
                </a:lnTo>
                <a:lnTo>
                  <a:pt x="9825" y="5670"/>
                </a:lnTo>
                <a:lnTo>
                  <a:pt x="9825" y="4560"/>
                </a:lnTo>
                <a:close/>
                <a:moveTo>
                  <a:pt x="11121" y="4560"/>
                </a:moveTo>
                <a:lnTo>
                  <a:pt x="11121" y="5670"/>
                </a:lnTo>
                <a:lnTo>
                  <a:pt x="10479" y="5670"/>
                </a:lnTo>
                <a:lnTo>
                  <a:pt x="10479" y="4560"/>
                </a:lnTo>
                <a:close/>
                <a:moveTo>
                  <a:pt x="11775" y="4560"/>
                </a:moveTo>
                <a:lnTo>
                  <a:pt x="11775" y="5670"/>
                </a:lnTo>
                <a:lnTo>
                  <a:pt x="11138" y="5670"/>
                </a:lnTo>
                <a:lnTo>
                  <a:pt x="11138" y="4560"/>
                </a:lnTo>
                <a:close/>
                <a:moveTo>
                  <a:pt x="12428" y="4560"/>
                </a:moveTo>
                <a:lnTo>
                  <a:pt x="12428" y="5670"/>
                </a:lnTo>
                <a:lnTo>
                  <a:pt x="11791" y="5670"/>
                </a:lnTo>
                <a:lnTo>
                  <a:pt x="11791" y="4560"/>
                </a:lnTo>
                <a:close/>
                <a:moveTo>
                  <a:pt x="13082" y="4560"/>
                </a:moveTo>
                <a:lnTo>
                  <a:pt x="13082" y="5670"/>
                </a:lnTo>
                <a:lnTo>
                  <a:pt x="12445" y="5670"/>
                </a:lnTo>
                <a:lnTo>
                  <a:pt x="12445" y="4560"/>
                </a:lnTo>
                <a:close/>
                <a:moveTo>
                  <a:pt x="13736" y="4560"/>
                </a:moveTo>
                <a:lnTo>
                  <a:pt x="13736" y="5670"/>
                </a:lnTo>
                <a:lnTo>
                  <a:pt x="13099" y="5670"/>
                </a:lnTo>
                <a:lnTo>
                  <a:pt x="13099" y="4560"/>
                </a:lnTo>
                <a:close/>
                <a:moveTo>
                  <a:pt x="14390" y="4560"/>
                </a:moveTo>
                <a:lnTo>
                  <a:pt x="14390" y="5670"/>
                </a:lnTo>
                <a:lnTo>
                  <a:pt x="13753" y="5670"/>
                </a:lnTo>
                <a:lnTo>
                  <a:pt x="13753" y="4560"/>
                </a:lnTo>
                <a:close/>
                <a:moveTo>
                  <a:pt x="15044" y="4560"/>
                </a:moveTo>
                <a:lnTo>
                  <a:pt x="15044" y="5670"/>
                </a:lnTo>
                <a:lnTo>
                  <a:pt x="14407" y="5670"/>
                </a:lnTo>
                <a:lnTo>
                  <a:pt x="14407" y="4560"/>
                </a:lnTo>
                <a:close/>
                <a:moveTo>
                  <a:pt x="15702" y="4560"/>
                </a:moveTo>
                <a:lnTo>
                  <a:pt x="15702" y="5670"/>
                </a:lnTo>
                <a:lnTo>
                  <a:pt x="15061" y="5670"/>
                </a:lnTo>
                <a:lnTo>
                  <a:pt x="15061" y="4560"/>
                </a:lnTo>
                <a:close/>
                <a:moveTo>
                  <a:pt x="16356" y="4560"/>
                </a:moveTo>
                <a:lnTo>
                  <a:pt x="16356" y="5670"/>
                </a:lnTo>
                <a:lnTo>
                  <a:pt x="15719" y="5670"/>
                </a:lnTo>
                <a:lnTo>
                  <a:pt x="15719" y="4560"/>
                </a:lnTo>
                <a:close/>
                <a:moveTo>
                  <a:pt x="17010" y="4560"/>
                </a:moveTo>
                <a:lnTo>
                  <a:pt x="17010" y="5670"/>
                </a:lnTo>
                <a:lnTo>
                  <a:pt x="16373" y="5670"/>
                </a:lnTo>
                <a:lnTo>
                  <a:pt x="16373" y="4560"/>
                </a:lnTo>
                <a:close/>
                <a:moveTo>
                  <a:pt x="17664" y="4560"/>
                </a:moveTo>
                <a:lnTo>
                  <a:pt x="17664" y="5670"/>
                </a:lnTo>
                <a:lnTo>
                  <a:pt x="17027" y="5670"/>
                </a:lnTo>
                <a:lnTo>
                  <a:pt x="17027" y="4560"/>
                </a:lnTo>
                <a:close/>
                <a:moveTo>
                  <a:pt x="18318" y="4560"/>
                </a:moveTo>
                <a:lnTo>
                  <a:pt x="18318" y="5670"/>
                </a:lnTo>
                <a:lnTo>
                  <a:pt x="17681" y="5670"/>
                </a:lnTo>
                <a:lnTo>
                  <a:pt x="17681" y="4560"/>
                </a:lnTo>
                <a:close/>
                <a:moveTo>
                  <a:pt x="18972" y="4560"/>
                </a:moveTo>
                <a:lnTo>
                  <a:pt x="18972" y="5670"/>
                </a:lnTo>
                <a:lnTo>
                  <a:pt x="18335" y="5670"/>
                </a:lnTo>
                <a:lnTo>
                  <a:pt x="18335" y="4560"/>
                </a:lnTo>
                <a:close/>
                <a:moveTo>
                  <a:pt x="19630" y="4560"/>
                </a:moveTo>
                <a:lnTo>
                  <a:pt x="19630" y="5670"/>
                </a:lnTo>
                <a:lnTo>
                  <a:pt x="18989" y="5670"/>
                </a:lnTo>
                <a:lnTo>
                  <a:pt x="18989" y="4560"/>
                </a:lnTo>
                <a:close/>
                <a:moveTo>
                  <a:pt x="20284" y="4560"/>
                </a:moveTo>
                <a:lnTo>
                  <a:pt x="20284" y="5670"/>
                </a:lnTo>
                <a:lnTo>
                  <a:pt x="19647" y="5670"/>
                </a:lnTo>
                <a:lnTo>
                  <a:pt x="19647" y="4560"/>
                </a:lnTo>
                <a:close/>
                <a:moveTo>
                  <a:pt x="20938" y="4560"/>
                </a:moveTo>
                <a:lnTo>
                  <a:pt x="20938" y="5670"/>
                </a:lnTo>
                <a:lnTo>
                  <a:pt x="20301" y="5670"/>
                </a:lnTo>
                <a:lnTo>
                  <a:pt x="20301" y="4560"/>
                </a:lnTo>
                <a:close/>
                <a:moveTo>
                  <a:pt x="1299" y="5700"/>
                </a:moveTo>
                <a:lnTo>
                  <a:pt x="1299" y="6802"/>
                </a:lnTo>
                <a:lnTo>
                  <a:pt x="662" y="6802"/>
                </a:lnTo>
                <a:lnTo>
                  <a:pt x="662" y="5700"/>
                </a:lnTo>
                <a:close/>
                <a:moveTo>
                  <a:pt x="1953" y="5700"/>
                </a:moveTo>
                <a:lnTo>
                  <a:pt x="1953" y="6802"/>
                </a:lnTo>
                <a:lnTo>
                  <a:pt x="1316" y="6802"/>
                </a:lnTo>
                <a:lnTo>
                  <a:pt x="1316" y="5700"/>
                </a:lnTo>
                <a:close/>
                <a:moveTo>
                  <a:pt x="2611" y="5700"/>
                </a:moveTo>
                <a:lnTo>
                  <a:pt x="2611" y="6802"/>
                </a:lnTo>
                <a:lnTo>
                  <a:pt x="1970" y="6802"/>
                </a:lnTo>
                <a:lnTo>
                  <a:pt x="1970" y="5700"/>
                </a:lnTo>
                <a:close/>
                <a:moveTo>
                  <a:pt x="3265" y="5700"/>
                </a:moveTo>
                <a:lnTo>
                  <a:pt x="3265" y="6802"/>
                </a:lnTo>
                <a:lnTo>
                  <a:pt x="2628" y="6802"/>
                </a:lnTo>
                <a:lnTo>
                  <a:pt x="2628" y="5700"/>
                </a:lnTo>
                <a:close/>
                <a:moveTo>
                  <a:pt x="3919" y="5700"/>
                </a:moveTo>
                <a:lnTo>
                  <a:pt x="3919" y="6802"/>
                </a:lnTo>
                <a:lnTo>
                  <a:pt x="3282" y="6802"/>
                </a:lnTo>
                <a:lnTo>
                  <a:pt x="3282" y="5700"/>
                </a:lnTo>
                <a:close/>
                <a:moveTo>
                  <a:pt x="4573" y="5700"/>
                </a:moveTo>
                <a:lnTo>
                  <a:pt x="4573" y="6802"/>
                </a:lnTo>
                <a:lnTo>
                  <a:pt x="3936" y="6802"/>
                </a:lnTo>
                <a:lnTo>
                  <a:pt x="3936" y="5700"/>
                </a:lnTo>
                <a:close/>
                <a:moveTo>
                  <a:pt x="5227" y="5700"/>
                </a:moveTo>
                <a:lnTo>
                  <a:pt x="5227" y="6802"/>
                </a:lnTo>
                <a:lnTo>
                  <a:pt x="4590" y="6802"/>
                </a:lnTo>
                <a:lnTo>
                  <a:pt x="4590" y="5700"/>
                </a:lnTo>
                <a:close/>
                <a:moveTo>
                  <a:pt x="5881" y="5700"/>
                </a:moveTo>
                <a:lnTo>
                  <a:pt x="5881" y="6802"/>
                </a:lnTo>
                <a:lnTo>
                  <a:pt x="5244" y="6802"/>
                </a:lnTo>
                <a:lnTo>
                  <a:pt x="5244" y="5700"/>
                </a:lnTo>
                <a:close/>
                <a:moveTo>
                  <a:pt x="6539" y="5700"/>
                </a:moveTo>
                <a:lnTo>
                  <a:pt x="6539" y="6802"/>
                </a:lnTo>
                <a:lnTo>
                  <a:pt x="5898" y="6802"/>
                </a:lnTo>
                <a:lnTo>
                  <a:pt x="5898" y="5700"/>
                </a:lnTo>
                <a:close/>
                <a:moveTo>
                  <a:pt x="7193" y="5700"/>
                </a:moveTo>
                <a:lnTo>
                  <a:pt x="7193" y="6802"/>
                </a:lnTo>
                <a:lnTo>
                  <a:pt x="6556" y="6802"/>
                </a:lnTo>
                <a:lnTo>
                  <a:pt x="6556" y="5700"/>
                </a:lnTo>
                <a:close/>
                <a:moveTo>
                  <a:pt x="7847" y="5700"/>
                </a:moveTo>
                <a:lnTo>
                  <a:pt x="7847" y="6802"/>
                </a:lnTo>
                <a:lnTo>
                  <a:pt x="7210" y="6802"/>
                </a:lnTo>
                <a:lnTo>
                  <a:pt x="7210" y="5700"/>
                </a:lnTo>
                <a:close/>
                <a:moveTo>
                  <a:pt x="8501" y="5700"/>
                </a:moveTo>
                <a:lnTo>
                  <a:pt x="8501" y="6802"/>
                </a:lnTo>
                <a:lnTo>
                  <a:pt x="7864" y="6802"/>
                </a:lnTo>
                <a:lnTo>
                  <a:pt x="7864" y="5700"/>
                </a:lnTo>
                <a:close/>
                <a:moveTo>
                  <a:pt x="9155" y="5700"/>
                </a:moveTo>
                <a:lnTo>
                  <a:pt x="9155" y="6802"/>
                </a:lnTo>
                <a:lnTo>
                  <a:pt x="8518" y="6802"/>
                </a:lnTo>
                <a:lnTo>
                  <a:pt x="8518" y="5700"/>
                </a:lnTo>
                <a:close/>
                <a:moveTo>
                  <a:pt x="9809" y="5700"/>
                </a:moveTo>
                <a:lnTo>
                  <a:pt x="9809" y="6802"/>
                </a:lnTo>
                <a:lnTo>
                  <a:pt x="9172" y="6802"/>
                </a:lnTo>
                <a:lnTo>
                  <a:pt x="9172" y="5700"/>
                </a:lnTo>
                <a:close/>
                <a:moveTo>
                  <a:pt x="10462" y="5700"/>
                </a:moveTo>
                <a:lnTo>
                  <a:pt x="10462" y="6802"/>
                </a:lnTo>
                <a:lnTo>
                  <a:pt x="9825" y="6802"/>
                </a:lnTo>
                <a:lnTo>
                  <a:pt x="9825" y="5700"/>
                </a:lnTo>
                <a:close/>
                <a:moveTo>
                  <a:pt x="11121" y="5700"/>
                </a:moveTo>
                <a:lnTo>
                  <a:pt x="11121" y="6802"/>
                </a:lnTo>
                <a:lnTo>
                  <a:pt x="10479" y="6802"/>
                </a:lnTo>
                <a:lnTo>
                  <a:pt x="10479" y="5700"/>
                </a:lnTo>
                <a:close/>
                <a:moveTo>
                  <a:pt x="11775" y="5700"/>
                </a:moveTo>
                <a:lnTo>
                  <a:pt x="11775" y="6802"/>
                </a:lnTo>
                <a:lnTo>
                  <a:pt x="11138" y="6802"/>
                </a:lnTo>
                <a:lnTo>
                  <a:pt x="11138" y="5700"/>
                </a:lnTo>
                <a:close/>
                <a:moveTo>
                  <a:pt x="12428" y="5700"/>
                </a:moveTo>
                <a:lnTo>
                  <a:pt x="12428" y="6802"/>
                </a:lnTo>
                <a:lnTo>
                  <a:pt x="11791" y="6802"/>
                </a:lnTo>
                <a:lnTo>
                  <a:pt x="11791" y="5700"/>
                </a:lnTo>
                <a:close/>
                <a:moveTo>
                  <a:pt x="13082" y="5700"/>
                </a:moveTo>
                <a:lnTo>
                  <a:pt x="13082" y="6802"/>
                </a:lnTo>
                <a:lnTo>
                  <a:pt x="12445" y="6802"/>
                </a:lnTo>
                <a:lnTo>
                  <a:pt x="12445" y="5700"/>
                </a:lnTo>
                <a:close/>
                <a:moveTo>
                  <a:pt x="13736" y="5700"/>
                </a:moveTo>
                <a:lnTo>
                  <a:pt x="13736" y="6802"/>
                </a:lnTo>
                <a:lnTo>
                  <a:pt x="13099" y="6802"/>
                </a:lnTo>
                <a:lnTo>
                  <a:pt x="13099" y="5700"/>
                </a:lnTo>
                <a:close/>
                <a:moveTo>
                  <a:pt x="14390" y="5700"/>
                </a:moveTo>
                <a:lnTo>
                  <a:pt x="14390" y="6802"/>
                </a:lnTo>
                <a:lnTo>
                  <a:pt x="13753" y="6802"/>
                </a:lnTo>
                <a:lnTo>
                  <a:pt x="13753" y="5700"/>
                </a:lnTo>
                <a:close/>
                <a:moveTo>
                  <a:pt x="15044" y="5700"/>
                </a:moveTo>
                <a:lnTo>
                  <a:pt x="15044" y="6802"/>
                </a:lnTo>
                <a:lnTo>
                  <a:pt x="14407" y="6802"/>
                </a:lnTo>
                <a:lnTo>
                  <a:pt x="14407" y="5700"/>
                </a:lnTo>
                <a:close/>
                <a:moveTo>
                  <a:pt x="15702" y="5700"/>
                </a:moveTo>
                <a:lnTo>
                  <a:pt x="15702" y="6802"/>
                </a:lnTo>
                <a:lnTo>
                  <a:pt x="15061" y="6802"/>
                </a:lnTo>
                <a:lnTo>
                  <a:pt x="15061" y="5700"/>
                </a:lnTo>
                <a:close/>
                <a:moveTo>
                  <a:pt x="16356" y="5700"/>
                </a:moveTo>
                <a:lnTo>
                  <a:pt x="16356" y="6802"/>
                </a:lnTo>
                <a:lnTo>
                  <a:pt x="15719" y="6802"/>
                </a:lnTo>
                <a:lnTo>
                  <a:pt x="15719" y="5700"/>
                </a:lnTo>
                <a:close/>
                <a:moveTo>
                  <a:pt x="17010" y="5700"/>
                </a:moveTo>
                <a:lnTo>
                  <a:pt x="17010" y="6802"/>
                </a:lnTo>
                <a:lnTo>
                  <a:pt x="16373" y="6802"/>
                </a:lnTo>
                <a:lnTo>
                  <a:pt x="16373" y="5700"/>
                </a:lnTo>
                <a:close/>
                <a:moveTo>
                  <a:pt x="17664" y="5700"/>
                </a:moveTo>
                <a:lnTo>
                  <a:pt x="17664" y="6802"/>
                </a:lnTo>
                <a:lnTo>
                  <a:pt x="17027" y="6802"/>
                </a:lnTo>
                <a:lnTo>
                  <a:pt x="17027" y="5700"/>
                </a:lnTo>
                <a:close/>
                <a:moveTo>
                  <a:pt x="18318" y="5700"/>
                </a:moveTo>
                <a:lnTo>
                  <a:pt x="18318" y="6802"/>
                </a:lnTo>
                <a:lnTo>
                  <a:pt x="17681" y="6802"/>
                </a:lnTo>
                <a:lnTo>
                  <a:pt x="17681" y="5700"/>
                </a:lnTo>
                <a:close/>
                <a:moveTo>
                  <a:pt x="18972" y="5700"/>
                </a:moveTo>
                <a:lnTo>
                  <a:pt x="18972" y="6802"/>
                </a:lnTo>
                <a:lnTo>
                  <a:pt x="18335" y="6802"/>
                </a:lnTo>
                <a:lnTo>
                  <a:pt x="18335" y="5700"/>
                </a:lnTo>
                <a:close/>
                <a:moveTo>
                  <a:pt x="19630" y="5700"/>
                </a:moveTo>
                <a:lnTo>
                  <a:pt x="19630" y="6802"/>
                </a:lnTo>
                <a:lnTo>
                  <a:pt x="18989" y="6802"/>
                </a:lnTo>
                <a:lnTo>
                  <a:pt x="18989" y="5700"/>
                </a:lnTo>
                <a:close/>
                <a:moveTo>
                  <a:pt x="20284" y="5700"/>
                </a:moveTo>
                <a:lnTo>
                  <a:pt x="20284" y="6802"/>
                </a:lnTo>
                <a:lnTo>
                  <a:pt x="19647" y="6802"/>
                </a:lnTo>
                <a:lnTo>
                  <a:pt x="19647" y="5700"/>
                </a:lnTo>
                <a:close/>
                <a:moveTo>
                  <a:pt x="20938" y="5700"/>
                </a:moveTo>
                <a:lnTo>
                  <a:pt x="20938" y="6802"/>
                </a:lnTo>
                <a:lnTo>
                  <a:pt x="20301" y="6802"/>
                </a:lnTo>
                <a:lnTo>
                  <a:pt x="20301" y="5700"/>
                </a:lnTo>
                <a:close/>
                <a:moveTo>
                  <a:pt x="1299" y="6832"/>
                </a:moveTo>
                <a:lnTo>
                  <a:pt x="1299" y="7942"/>
                </a:lnTo>
                <a:lnTo>
                  <a:pt x="662" y="7942"/>
                </a:lnTo>
                <a:lnTo>
                  <a:pt x="662" y="6832"/>
                </a:lnTo>
                <a:close/>
                <a:moveTo>
                  <a:pt x="1953" y="6832"/>
                </a:moveTo>
                <a:lnTo>
                  <a:pt x="1953" y="7942"/>
                </a:lnTo>
                <a:lnTo>
                  <a:pt x="1316" y="7942"/>
                </a:lnTo>
                <a:lnTo>
                  <a:pt x="1316" y="6832"/>
                </a:lnTo>
                <a:close/>
                <a:moveTo>
                  <a:pt x="2611" y="6832"/>
                </a:moveTo>
                <a:lnTo>
                  <a:pt x="2611" y="7942"/>
                </a:lnTo>
                <a:lnTo>
                  <a:pt x="1970" y="7942"/>
                </a:lnTo>
                <a:lnTo>
                  <a:pt x="1970" y="6832"/>
                </a:lnTo>
                <a:close/>
                <a:moveTo>
                  <a:pt x="3265" y="6832"/>
                </a:moveTo>
                <a:lnTo>
                  <a:pt x="3265" y="7942"/>
                </a:lnTo>
                <a:lnTo>
                  <a:pt x="2628" y="7942"/>
                </a:lnTo>
                <a:lnTo>
                  <a:pt x="2628" y="6832"/>
                </a:lnTo>
                <a:close/>
                <a:moveTo>
                  <a:pt x="3919" y="6832"/>
                </a:moveTo>
                <a:lnTo>
                  <a:pt x="3919" y="7942"/>
                </a:lnTo>
                <a:lnTo>
                  <a:pt x="3282" y="7942"/>
                </a:lnTo>
                <a:lnTo>
                  <a:pt x="3282" y="6832"/>
                </a:lnTo>
                <a:close/>
                <a:moveTo>
                  <a:pt x="4573" y="6832"/>
                </a:moveTo>
                <a:lnTo>
                  <a:pt x="4573" y="7942"/>
                </a:lnTo>
                <a:lnTo>
                  <a:pt x="3936" y="7942"/>
                </a:lnTo>
                <a:lnTo>
                  <a:pt x="3936" y="6832"/>
                </a:lnTo>
                <a:close/>
                <a:moveTo>
                  <a:pt x="5227" y="6832"/>
                </a:moveTo>
                <a:lnTo>
                  <a:pt x="5227" y="7942"/>
                </a:lnTo>
                <a:lnTo>
                  <a:pt x="4590" y="7942"/>
                </a:lnTo>
                <a:lnTo>
                  <a:pt x="4590" y="6832"/>
                </a:lnTo>
                <a:close/>
                <a:moveTo>
                  <a:pt x="5881" y="6832"/>
                </a:moveTo>
                <a:lnTo>
                  <a:pt x="5881" y="7942"/>
                </a:lnTo>
                <a:lnTo>
                  <a:pt x="5244" y="7942"/>
                </a:lnTo>
                <a:lnTo>
                  <a:pt x="5244" y="6832"/>
                </a:lnTo>
                <a:close/>
                <a:moveTo>
                  <a:pt x="6539" y="6832"/>
                </a:moveTo>
                <a:lnTo>
                  <a:pt x="6539" y="7942"/>
                </a:lnTo>
                <a:lnTo>
                  <a:pt x="5898" y="7942"/>
                </a:lnTo>
                <a:lnTo>
                  <a:pt x="5898" y="6832"/>
                </a:lnTo>
                <a:close/>
                <a:moveTo>
                  <a:pt x="7193" y="6832"/>
                </a:moveTo>
                <a:lnTo>
                  <a:pt x="7193" y="7942"/>
                </a:lnTo>
                <a:lnTo>
                  <a:pt x="6556" y="7942"/>
                </a:lnTo>
                <a:lnTo>
                  <a:pt x="6556" y="6832"/>
                </a:lnTo>
                <a:close/>
                <a:moveTo>
                  <a:pt x="7847" y="6832"/>
                </a:moveTo>
                <a:lnTo>
                  <a:pt x="7847" y="7942"/>
                </a:lnTo>
                <a:lnTo>
                  <a:pt x="7210" y="7942"/>
                </a:lnTo>
                <a:lnTo>
                  <a:pt x="7210" y="6832"/>
                </a:lnTo>
                <a:close/>
                <a:moveTo>
                  <a:pt x="8501" y="6832"/>
                </a:moveTo>
                <a:lnTo>
                  <a:pt x="8501" y="7942"/>
                </a:lnTo>
                <a:lnTo>
                  <a:pt x="7864" y="7942"/>
                </a:lnTo>
                <a:lnTo>
                  <a:pt x="7864" y="6832"/>
                </a:lnTo>
                <a:close/>
                <a:moveTo>
                  <a:pt x="9155" y="6832"/>
                </a:moveTo>
                <a:lnTo>
                  <a:pt x="9155" y="7942"/>
                </a:lnTo>
                <a:lnTo>
                  <a:pt x="8518" y="7942"/>
                </a:lnTo>
                <a:lnTo>
                  <a:pt x="8518" y="6832"/>
                </a:lnTo>
                <a:close/>
                <a:moveTo>
                  <a:pt x="9809" y="6832"/>
                </a:moveTo>
                <a:lnTo>
                  <a:pt x="9809" y="7942"/>
                </a:lnTo>
                <a:lnTo>
                  <a:pt x="9172" y="7942"/>
                </a:lnTo>
                <a:lnTo>
                  <a:pt x="9172" y="6832"/>
                </a:lnTo>
                <a:close/>
                <a:moveTo>
                  <a:pt x="10462" y="6832"/>
                </a:moveTo>
                <a:lnTo>
                  <a:pt x="10462" y="7942"/>
                </a:lnTo>
                <a:lnTo>
                  <a:pt x="9825" y="7942"/>
                </a:lnTo>
                <a:lnTo>
                  <a:pt x="9825" y="6832"/>
                </a:lnTo>
                <a:close/>
                <a:moveTo>
                  <a:pt x="11121" y="6832"/>
                </a:moveTo>
                <a:lnTo>
                  <a:pt x="11121" y="7942"/>
                </a:lnTo>
                <a:lnTo>
                  <a:pt x="10479" y="7942"/>
                </a:lnTo>
                <a:lnTo>
                  <a:pt x="10479" y="6832"/>
                </a:lnTo>
                <a:close/>
                <a:moveTo>
                  <a:pt x="11775" y="6832"/>
                </a:moveTo>
                <a:lnTo>
                  <a:pt x="11775" y="7942"/>
                </a:lnTo>
                <a:lnTo>
                  <a:pt x="11138" y="7942"/>
                </a:lnTo>
                <a:lnTo>
                  <a:pt x="11138" y="6832"/>
                </a:lnTo>
                <a:close/>
                <a:moveTo>
                  <a:pt x="12428" y="6832"/>
                </a:moveTo>
                <a:lnTo>
                  <a:pt x="12428" y="7942"/>
                </a:lnTo>
                <a:lnTo>
                  <a:pt x="11791" y="7942"/>
                </a:lnTo>
                <a:lnTo>
                  <a:pt x="11791" y="6832"/>
                </a:lnTo>
                <a:close/>
                <a:moveTo>
                  <a:pt x="13082" y="6832"/>
                </a:moveTo>
                <a:lnTo>
                  <a:pt x="13082" y="7942"/>
                </a:lnTo>
                <a:lnTo>
                  <a:pt x="12445" y="7942"/>
                </a:lnTo>
                <a:lnTo>
                  <a:pt x="12445" y="6832"/>
                </a:lnTo>
                <a:close/>
                <a:moveTo>
                  <a:pt x="13736" y="6832"/>
                </a:moveTo>
                <a:lnTo>
                  <a:pt x="13736" y="7942"/>
                </a:lnTo>
                <a:lnTo>
                  <a:pt x="13099" y="7942"/>
                </a:lnTo>
                <a:lnTo>
                  <a:pt x="13099" y="6832"/>
                </a:lnTo>
                <a:close/>
                <a:moveTo>
                  <a:pt x="14390" y="6832"/>
                </a:moveTo>
                <a:lnTo>
                  <a:pt x="14390" y="7942"/>
                </a:lnTo>
                <a:lnTo>
                  <a:pt x="13753" y="7942"/>
                </a:lnTo>
                <a:lnTo>
                  <a:pt x="13753" y="6832"/>
                </a:lnTo>
                <a:close/>
                <a:moveTo>
                  <a:pt x="15044" y="6832"/>
                </a:moveTo>
                <a:lnTo>
                  <a:pt x="15044" y="7942"/>
                </a:lnTo>
                <a:lnTo>
                  <a:pt x="14407" y="7942"/>
                </a:lnTo>
                <a:lnTo>
                  <a:pt x="14407" y="6832"/>
                </a:lnTo>
                <a:close/>
                <a:moveTo>
                  <a:pt x="15702" y="6832"/>
                </a:moveTo>
                <a:lnTo>
                  <a:pt x="15702" y="7942"/>
                </a:lnTo>
                <a:lnTo>
                  <a:pt x="15061" y="7942"/>
                </a:lnTo>
                <a:lnTo>
                  <a:pt x="15061" y="6832"/>
                </a:lnTo>
                <a:close/>
                <a:moveTo>
                  <a:pt x="16356" y="6832"/>
                </a:moveTo>
                <a:lnTo>
                  <a:pt x="16356" y="7942"/>
                </a:lnTo>
                <a:lnTo>
                  <a:pt x="15719" y="7942"/>
                </a:lnTo>
                <a:lnTo>
                  <a:pt x="15719" y="6832"/>
                </a:lnTo>
                <a:close/>
                <a:moveTo>
                  <a:pt x="17010" y="6832"/>
                </a:moveTo>
                <a:lnTo>
                  <a:pt x="17010" y="7942"/>
                </a:lnTo>
                <a:lnTo>
                  <a:pt x="16373" y="7942"/>
                </a:lnTo>
                <a:lnTo>
                  <a:pt x="16373" y="6832"/>
                </a:lnTo>
                <a:close/>
                <a:moveTo>
                  <a:pt x="17664" y="6832"/>
                </a:moveTo>
                <a:lnTo>
                  <a:pt x="17664" y="7942"/>
                </a:lnTo>
                <a:lnTo>
                  <a:pt x="17027" y="7942"/>
                </a:lnTo>
                <a:lnTo>
                  <a:pt x="17027" y="6832"/>
                </a:lnTo>
                <a:close/>
                <a:moveTo>
                  <a:pt x="18318" y="6832"/>
                </a:moveTo>
                <a:lnTo>
                  <a:pt x="18318" y="7942"/>
                </a:lnTo>
                <a:lnTo>
                  <a:pt x="17681" y="7942"/>
                </a:lnTo>
                <a:lnTo>
                  <a:pt x="17681" y="6832"/>
                </a:lnTo>
                <a:close/>
                <a:moveTo>
                  <a:pt x="18972" y="6832"/>
                </a:moveTo>
                <a:lnTo>
                  <a:pt x="18972" y="7942"/>
                </a:lnTo>
                <a:lnTo>
                  <a:pt x="18335" y="7942"/>
                </a:lnTo>
                <a:lnTo>
                  <a:pt x="18335" y="6832"/>
                </a:lnTo>
                <a:close/>
                <a:moveTo>
                  <a:pt x="19630" y="6832"/>
                </a:moveTo>
                <a:lnTo>
                  <a:pt x="19630" y="7942"/>
                </a:lnTo>
                <a:lnTo>
                  <a:pt x="18989" y="7942"/>
                </a:lnTo>
                <a:lnTo>
                  <a:pt x="18989" y="6832"/>
                </a:lnTo>
                <a:close/>
                <a:moveTo>
                  <a:pt x="20284" y="6832"/>
                </a:moveTo>
                <a:lnTo>
                  <a:pt x="20284" y="7942"/>
                </a:lnTo>
                <a:lnTo>
                  <a:pt x="19647" y="7942"/>
                </a:lnTo>
                <a:lnTo>
                  <a:pt x="19647" y="6832"/>
                </a:lnTo>
                <a:close/>
                <a:moveTo>
                  <a:pt x="20938" y="6832"/>
                </a:moveTo>
                <a:lnTo>
                  <a:pt x="20938" y="7942"/>
                </a:lnTo>
                <a:lnTo>
                  <a:pt x="20301" y="7942"/>
                </a:lnTo>
                <a:lnTo>
                  <a:pt x="20301" y="6832"/>
                </a:lnTo>
                <a:close/>
                <a:moveTo>
                  <a:pt x="1299" y="7972"/>
                </a:moveTo>
                <a:lnTo>
                  <a:pt x="1299" y="9082"/>
                </a:lnTo>
                <a:lnTo>
                  <a:pt x="662" y="9082"/>
                </a:lnTo>
                <a:lnTo>
                  <a:pt x="662" y="7972"/>
                </a:lnTo>
                <a:close/>
                <a:moveTo>
                  <a:pt x="1953" y="7972"/>
                </a:moveTo>
                <a:lnTo>
                  <a:pt x="1953" y="9082"/>
                </a:lnTo>
                <a:lnTo>
                  <a:pt x="1316" y="9082"/>
                </a:lnTo>
                <a:lnTo>
                  <a:pt x="1316" y="7972"/>
                </a:lnTo>
                <a:close/>
                <a:moveTo>
                  <a:pt x="2611" y="7972"/>
                </a:moveTo>
                <a:lnTo>
                  <a:pt x="2611" y="9082"/>
                </a:lnTo>
                <a:lnTo>
                  <a:pt x="1970" y="9082"/>
                </a:lnTo>
                <a:lnTo>
                  <a:pt x="1970" y="7972"/>
                </a:lnTo>
                <a:close/>
                <a:moveTo>
                  <a:pt x="3265" y="7972"/>
                </a:moveTo>
                <a:lnTo>
                  <a:pt x="3265" y="9082"/>
                </a:lnTo>
                <a:lnTo>
                  <a:pt x="2628" y="9082"/>
                </a:lnTo>
                <a:lnTo>
                  <a:pt x="2628" y="7972"/>
                </a:lnTo>
                <a:close/>
                <a:moveTo>
                  <a:pt x="3919" y="7972"/>
                </a:moveTo>
                <a:lnTo>
                  <a:pt x="3919" y="9082"/>
                </a:lnTo>
                <a:lnTo>
                  <a:pt x="3282" y="9082"/>
                </a:lnTo>
                <a:lnTo>
                  <a:pt x="3282" y="7972"/>
                </a:lnTo>
                <a:close/>
                <a:moveTo>
                  <a:pt x="4573" y="7972"/>
                </a:moveTo>
                <a:lnTo>
                  <a:pt x="4573" y="9082"/>
                </a:lnTo>
                <a:lnTo>
                  <a:pt x="3936" y="9082"/>
                </a:lnTo>
                <a:lnTo>
                  <a:pt x="3936" y="7972"/>
                </a:lnTo>
                <a:close/>
                <a:moveTo>
                  <a:pt x="5227" y="7972"/>
                </a:moveTo>
                <a:lnTo>
                  <a:pt x="5227" y="9082"/>
                </a:lnTo>
                <a:lnTo>
                  <a:pt x="4590" y="9082"/>
                </a:lnTo>
                <a:lnTo>
                  <a:pt x="4590" y="7972"/>
                </a:lnTo>
                <a:close/>
                <a:moveTo>
                  <a:pt x="5881" y="7972"/>
                </a:moveTo>
                <a:lnTo>
                  <a:pt x="5881" y="9082"/>
                </a:lnTo>
                <a:lnTo>
                  <a:pt x="5244" y="9082"/>
                </a:lnTo>
                <a:lnTo>
                  <a:pt x="5244" y="7972"/>
                </a:lnTo>
                <a:close/>
                <a:moveTo>
                  <a:pt x="6539" y="7972"/>
                </a:moveTo>
                <a:lnTo>
                  <a:pt x="6539" y="9082"/>
                </a:lnTo>
                <a:lnTo>
                  <a:pt x="5898" y="9082"/>
                </a:lnTo>
                <a:lnTo>
                  <a:pt x="5898" y="7972"/>
                </a:lnTo>
                <a:close/>
                <a:moveTo>
                  <a:pt x="7193" y="7972"/>
                </a:moveTo>
                <a:lnTo>
                  <a:pt x="7193" y="9082"/>
                </a:lnTo>
                <a:lnTo>
                  <a:pt x="6556" y="9082"/>
                </a:lnTo>
                <a:lnTo>
                  <a:pt x="6556" y="7972"/>
                </a:lnTo>
                <a:close/>
                <a:moveTo>
                  <a:pt x="7847" y="7972"/>
                </a:moveTo>
                <a:lnTo>
                  <a:pt x="7847" y="9082"/>
                </a:lnTo>
                <a:lnTo>
                  <a:pt x="7210" y="9082"/>
                </a:lnTo>
                <a:lnTo>
                  <a:pt x="7210" y="7972"/>
                </a:lnTo>
                <a:close/>
                <a:moveTo>
                  <a:pt x="8501" y="7972"/>
                </a:moveTo>
                <a:lnTo>
                  <a:pt x="8501" y="9082"/>
                </a:lnTo>
                <a:lnTo>
                  <a:pt x="7864" y="9082"/>
                </a:lnTo>
                <a:lnTo>
                  <a:pt x="7864" y="7972"/>
                </a:lnTo>
                <a:close/>
                <a:moveTo>
                  <a:pt x="9155" y="7972"/>
                </a:moveTo>
                <a:lnTo>
                  <a:pt x="9155" y="9082"/>
                </a:lnTo>
                <a:lnTo>
                  <a:pt x="8518" y="9082"/>
                </a:lnTo>
                <a:lnTo>
                  <a:pt x="8518" y="7972"/>
                </a:lnTo>
                <a:close/>
                <a:moveTo>
                  <a:pt x="9809" y="7972"/>
                </a:moveTo>
                <a:lnTo>
                  <a:pt x="9809" y="9082"/>
                </a:lnTo>
                <a:lnTo>
                  <a:pt x="9172" y="9082"/>
                </a:lnTo>
                <a:lnTo>
                  <a:pt x="9172" y="7972"/>
                </a:lnTo>
                <a:close/>
                <a:moveTo>
                  <a:pt x="10462" y="7972"/>
                </a:moveTo>
                <a:lnTo>
                  <a:pt x="10462" y="9082"/>
                </a:lnTo>
                <a:lnTo>
                  <a:pt x="9825" y="9082"/>
                </a:lnTo>
                <a:lnTo>
                  <a:pt x="9825" y="7972"/>
                </a:lnTo>
                <a:close/>
                <a:moveTo>
                  <a:pt x="11121" y="7972"/>
                </a:moveTo>
                <a:lnTo>
                  <a:pt x="11121" y="9082"/>
                </a:lnTo>
                <a:lnTo>
                  <a:pt x="10479" y="9082"/>
                </a:lnTo>
                <a:lnTo>
                  <a:pt x="10479" y="7972"/>
                </a:lnTo>
                <a:close/>
                <a:moveTo>
                  <a:pt x="11775" y="7972"/>
                </a:moveTo>
                <a:lnTo>
                  <a:pt x="11775" y="9082"/>
                </a:lnTo>
                <a:lnTo>
                  <a:pt x="11138" y="9082"/>
                </a:lnTo>
                <a:lnTo>
                  <a:pt x="11138" y="7972"/>
                </a:lnTo>
                <a:close/>
                <a:moveTo>
                  <a:pt x="12428" y="7972"/>
                </a:moveTo>
                <a:lnTo>
                  <a:pt x="12428" y="9082"/>
                </a:lnTo>
                <a:lnTo>
                  <a:pt x="11791" y="9082"/>
                </a:lnTo>
                <a:lnTo>
                  <a:pt x="11791" y="7972"/>
                </a:lnTo>
                <a:close/>
                <a:moveTo>
                  <a:pt x="13082" y="7972"/>
                </a:moveTo>
                <a:lnTo>
                  <a:pt x="13082" y="9082"/>
                </a:lnTo>
                <a:lnTo>
                  <a:pt x="12445" y="9082"/>
                </a:lnTo>
                <a:lnTo>
                  <a:pt x="12445" y="7972"/>
                </a:lnTo>
                <a:close/>
                <a:moveTo>
                  <a:pt x="13736" y="7972"/>
                </a:moveTo>
                <a:lnTo>
                  <a:pt x="13736" y="9082"/>
                </a:lnTo>
                <a:lnTo>
                  <a:pt x="13099" y="9082"/>
                </a:lnTo>
                <a:lnTo>
                  <a:pt x="13099" y="7972"/>
                </a:lnTo>
                <a:close/>
                <a:moveTo>
                  <a:pt x="14390" y="7972"/>
                </a:moveTo>
                <a:lnTo>
                  <a:pt x="14390" y="9082"/>
                </a:lnTo>
                <a:lnTo>
                  <a:pt x="13753" y="9082"/>
                </a:lnTo>
                <a:lnTo>
                  <a:pt x="13753" y="7972"/>
                </a:lnTo>
                <a:close/>
                <a:moveTo>
                  <a:pt x="15044" y="7972"/>
                </a:moveTo>
                <a:lnTo>
                  <a:pt x="15044" y="9082"/>
                </a:lnTo>
                <a:lnTo>
                  <a:pt x="14407" y="9082"/>
                </a:lnTo>
                <a:lnTo>
                  <a:pt x="14407" y="7972"/>
                </a:lnTo>
                <a:close/>
                <a:moveTo>
                  <a:pt x="15702" y="7972"/>
                </a:moveTo>
                <a:lnTo>
                  <a:pt x="15702" y="9082"/>
                </a:lnTo>
                <a:lnTo>
                  <a:pt x="15061" y="9082"/>
                </a:lnTo>
                <a:lnTo>
                  <a:pt x="15061" y="7972"/>
                </a:lnTo>
                <a:close/>
                <a:moveTo>
                  <a:pt x="16356" y="7972"/>
                </a:moveTo>
                <a:lnTo>
                  <a:pt x="16356" y="9082"/>
                </a:lnTo>
                <a:lnTo>
                  <a:pt x="15719" y="9082"/>
                </a:lnTo>
                <a:lnTo>
                  <a:pt x="15719" y="7972"/>
                </a:lnTo>
                <a:close/>
                <a:moveTo>
                  <a:pt x="17010" y="7972"/>
                </a:moveTo>
                <a:lnTo>
                  <a:pt x="17010" y="9082"/>
                </a:lnTo>
                <a:lnTo>
                  <a:pt x="16373" y="9082"/>
                </a:lnTo>
                <a:lnTo>
                  <a:pt x="16373" y="7972"/>
                </a:lnTo>
                <a:close/>
                <a:moveTo>
                  <a:pt x="17664" y="7972"/>
                </a:moveTo>
                <a:lnTo>
                  <a:pt x="17664" y="9082"/>
                </a:lnTo>
                <a:lnTo>
                  <a:pt x="17027" y="9082"/>
                </a:lnTo>
                <a:lnTo>
                  <a:pt x="17027" y="7972"/>
                </a:lnTo>
                <a:close/>
                <a:moveTo>
                  <a:pt x="18318" y="7972"/>
                </a:moveTo>
                <a:lnTo>
                  <a:pt x="18318" y="9082"/>
                </a:lnTo>
                <a:lnTo>
                  <a:pt x="17681" y="9082"/>
                </a:lnTo>
                <a:lnTo>
                  <a:pt x="17681" y="7972"/>
                </a:lnTo>
                <a:close/>
                <a:moveTo>
                  <a:pt x="18972" y="7972"/>
                </a:moveTo>
                <a:lnTo>
                  <a:pt x="18972" y="9082"/>
                </a:lnTo>
                <a:lnTo>
                  <a:pt x="18335" y="9082"/>
                </a:lnTo>
                <a:lnTo>
                  <a:pt x="18335" y="7972"/>
                </a:lnTo>
                <a:close/>
                <a:moveTo>
                  <a:pt x="19630" y="7972"/>
                </a:moveTo>
                <a:lnTo>
                  <a:pt x="19630" y="9082"/>
                </a:lnTo>
                <a:lnTo>
                  <a:pt x="18989" y="9082"/>
                </a:lnTo>
                <a:lnTo>
                  <a:pt x="18989" y="7972"/>
                </a:lnTo>
                <a:close/>
                <a:moveTo>
                  <a:pt x="20284" y="7972"/>
                </a:moveTo>
                <a:lnTo>
                  <a:pt x="20284" y="9082"/>
                </a:lnTo>
                <a:lnTo>
                  <a:pt x="19647" y="9082"/>
                </a:lnTo>
                <a:lnTo>
                  <a:pt x="19647" y="7972"/>
                </a:lnTo>
                <a:close/>
                <a:moveTo>
                  <a:pt x="20938" y="7972"/>
                </a:moveTo>
                <a:lnTo>
                  <a:pt x="20938" y="9082"/>
                </a:lnTo>
                <a:lnTo>
                  <a:pt x="20301" y="9082"/>
                </a:lnTo>
                <a:lnTo>
                  <a:pt x="20301" y="7972"/>
                </a:lnTo>
                <a:close/>
                <a:moveTo>
                  <a:pt x="1299" y="9113"/>
                </a:moveTo>
                <a:lnTo>
                  <a:pt x="1299" y="10215"/>
                </a:lnTo>
                <a:lnTo>
                  <a:pt x="662" y="10215"/>
                </a:lnTo>
                <a:lnTo>
                  <a:pt x="662" y="9113"/>
                </a:lnTo>
                <a:close/>
                <a:moveTo>
                  <a:pt x="1953" y="9113"/>
                </a:moveTo>
                <a:lnTo>
                  <a:pt x="1953" y="10215"/>
                </a:lnTo>
                <a:lnTo>
                  <a:pt x="1316" y="10215"/>
                </a:lnTo>
                <a:lnTo>
                  <a:pt x="1316" y="9113"/>
                </a:lnTo>
                <a:close/>
                <a:moveTo>
                  <a:pt x="2611" y="9113"/>
                </a:moveTo>
                <a:lnTo>
                  <a:pt x="2611" y="10215"/>
                </a:lnTo>
                <a:lnTo>
                  <a:pt x="1970" y="10215"/>
                </a:lnTo>
                <a:lnTo>
                  <a:pt x="1970" y="9113"/>
                </a:lnTo>
                <a:close/>
                <a:moveTo>
                  <a:pt x="3265" y="9113"/>
                </a:moveTo>
                <a:lnTo>
                  <a:pt x="3265" y="10215"/>
                </a:lnTo>
                <a:lnTo>
                  <a:pt x="2628" y="10215"/>
                </a:lnTo>
                <a:lnTo>
                  <a:pt x="2628" y="9113"/>
                </a:lnTo>
                <a:close/>
                <a:moveTo>
                  <a:pt x="3919" y="9113"/>
                </a:moveTo>
                <a:lnTo>
                  <a:pt x="3919" y="10215"/>
                </a:lnTo>
                <a:lnTo>
                  <a:pt x="3282" y="10215"/>
                </a:lnTo>
                <a:lnTo>
                  <a:pt x="3282" y="9113"/>
                </a:lnTo>
                <a:close/>
                <a:moveTo>
                  <a:pt x="4573" y="9113"/>
                </a:moveTo>
                <a:lnTo>
                  <a:pt x="4573" y="10215"/>
                </a:lnTo>
                <a:lnTo>
                  <a:pt x="3936" y="10215"/>
                </a:lnTo>
                <a:lnTo>
                  <a:pt x="3936" y="9113"/>
                </a:lnTo>
                <a:close/>
                <a:moveTo>
                  <a:pt x="5227" y="9113"/>
                </a:moveTo>
                <a:lnTo>
                  <a:pt x="5227" y="10215"/>
                </a:lnTo>
                <a:lnTo>
                  <a:pt x="4590" y="10215"/>
                </a:lnTo>
                <a:lnTo>
                  <a:pt x="4590" y="9113"/>
                </a:lnTo>
                <a:close/>
                <a:moveTo>
                  <a:pt x="5881" y="9113"/>
                </a:moveTo>
                <a:lnTo>
                  <a:pt x="5881" y="10215"/>
                </a:lnTo>
                <a:lnTo>
                  <a:pt x="5244" y="10215"/>
                </a:lnTo>
                <a:lnTo>
                  <a:pt x="5244" y="9113"/>
                </a:lnTo>
                <a:close/>
                <a:moveTo>
                  <a:pt x="6539" y="9113"/>
                </a:moveTo>
                <a:lnTo>
                  <a:pt x="6539" y="10215"/>
                </a:lnTo>
                <a:lnTo>
                  <a:pt x="5898" y="10215"/>
                </a:lnTo>
                <a:lnTo>
                  <a:pt x="5898" y="9113"/>
                </a:lnTo>
                <a:close/>
                <a:moveTo>
                  <a:pt x="7193" y="9113"/>
                </a:moveTo>
                <a:lnTo>
                  <a:pt x="7193" y="10215"/>
                </a:lnTo>
                <a:lnTo>
                  <a:pt x="6556" y="10215"/>
                </a:lnTo>
                <a:lnTo>
                  <a:pt x="6556" y="9113"/>
                </a:lnTo>
                <a:close/>
                <a:moveTo>
                  <a:pt x="7847" y="9113"/>
                </a:moveTo>
                <a:lnTo>
                  <a:pt x="7847" y="10215"/>
                </a:lnTo>
                <a:lnTo>
                  <a:pt x="7210" y="10215"/>
                </a:lnTo>
                <a:lnTo>
                  <a:pt x="7210" y="9113"/>
                </a:lnTo>
                <a:close/>
                <a:moveTo>
                  <a:pt x="8501" y="9113"/>
                </a:moveTo>
                <a:lnTo>
                  <a:pt x="8501" y="10215"/>
                </a:lnTo>
                <a:lnTo>
                  <a:pt x="7864" y="10215"/>
                </a:lnTo>
                <a:lnTo>
                  <a:pt x="7864" y="9113"/>
                </a:lnTo>
                <a:close/>
                <a:moveTo>
                  <a:pt x="9155" y="9113"/>
                </a:moveTo>
                <a:lnTo>
                  <a:pt x="9155" y="10215"/>
                </a:lnTo>
                <a:lnTo>
                  <a:pt x="8518" y="10215"/>
                </a:lnTo>
                <a:lnTo>
                  <a:pt x="8518" y="9113"/>
                </a:lnTo>
                <a:close/>
                <a:moveTo>
                  <a:pt x="9809" y="9113"/>
                </a:moveTo>
                <a:lnTo>
                  <a:pt x="9809" y="10215"/>
                </a:lnTo>
                <a:lnTo>
                  <a:pt x="9172" y="10215"/>
                </a:lnTo>
                <a:lnTo>
                  <a:pt x="9172" y="9113"/>
                </a:lnTo>
                <a:close/>
                <a:moveTo>
                  <a:pt x="10462" y="9113"/>
                </a:moveTo>
                <a:lnTo>
                  <a:pt x="10462" y="10215"/>
                </a:lnTo>
                <a:lnTo>
                  <a:pt x="9825" y="10215"/>
                </a:lnTo>
                <a:lnTo>
                  <a:pt x="9825" y="9113"/>
                </a:lnTo>
                <a:close/>
                <a:moveTo>
                  <a:pt x="11121" y="9113"/>
                </a:moveTo>
                <a:lnTo>
                  <a:pt x="11121" y="10215"/>
                </a:lnTo>
                <a:lnTo>
                  <a:pt x="10479" y="10215"/>
                </a:lnTo>
                <a:lnTo>
                  <a:pt x="10479" y="9113"/>
                </a:lnTo>
                <a:close/>
                <a:moveTo>
                  <a:pt x="11775" y="9113"/>
                </a:moveTo>
                <a:lnTo>
                  <a:pt x="11775" y="10215"/>
                </a:lnTo>
                <a:lnTo>
                  <a:pt x="11138" y="10215"/>
                </a:lnTo>
                <a:lnTo>
                  <a:pt x="11138" y="9113"/>
                </a:lnTo>
                <a:close/>
                <a:moveTo>
                  <a:pt x="12428" y="9113"/>
                </a:moveTo>
                <a:lnTo>
                  <a:pt x="12428" y="10215"/>
                </a:lnTo>
                <a:lnTo>
                  <a:pt x="11791" y="10215"/>
                </a:lnTo>
                <a:lnTo>
                  <a:pt x="11791" y="9113"/>
                </a:lnTo>
                <a:close/>
                <a:moveTo>
                  <a:pt x="13082" y="9113"/>
                </a:moveTo>
                <a:lnTo>
                  <a:pt x="13082" y="10215"/>
                </a:lnTo>
                <a:lnTo>
                  <a:pt x="12445" y="10215"/>
                </a:lnTo>
                <a:lnTo>
                  <a:pt x="12445" y="9113"/>
                </a:lnTo>
                <a:close/>
                <a:moveTo>
                  <a:pt x="13736" y="9113"/>
                </a:moveTo>
                <a:lnTo>
                  <a:pt x="13736" y="10215"/>
                </a:lnTo>
                <a:lnTo>
                  <a:pt x="13099" y="10215"/>
                </a:lnTo>
                <a:lnTo>
                  <a:pt x="13099" y="9113"/>
                </a:lnTo>
                <a:close/>
                <a:moveTo>
                  <a:pt x="14390" y="9113"/>
                </a:moveTo>
                <a:lnTo>
                  <a:pt x="14390" y="10215"/>
                </a:lnTo>
                <a:lnTo>
                  <a:pt x="13753" y="10215"/>
                </a:lnTo>
                <a:lnTo>
                  <a:pt x="13753" y="9113"/>
                </a:lnTo>
                <a:close/>
                <a:moveTo>
                  <a:pt x="15044" y="9113"/>
                </a:moveTo>
                <a:lnTo>
                  <a:pt x="15044" y="10215"/>
                </a:lnTo>
                <a:lnTo>
                  <a:pt x="14407" y="10215"/>
                </a:lnTo>
                <a:lnTo>
                  <a:pt x="14407" y="9113"/>
                </a:lnTo>
                <a:close/>
                <a:moveTo>
                  <a:pt x="15702" y="9113"/>
                </a:moveTo>
                <a:lnTo>
                  <a:pt x="15702" y="10215"/>
                </a:lnTo>
                <a:lnTo>
                  <a:pt x="15061" y="10215"/>
                </a:lnTo>
                <a:lnTo>
                  <a:pt x="15061" y="9113"/>
                </a:lnTo>
                <a:close/>
                <a:moveTo>
                  <a:pt x="16356" y="9113"/>
                </a:moveTo>
                <a:lnTo>
                  <a:pt x="16356" y="10215"/>
                </a:lnTo>
                <a:lnTo>
                  <a:pt x="15719" y="10215"/>
                </a:lnTo>
                <a:lnTo>
                  <a:pt x="15719" y="9113"/>
                </a:lnTo>
                <a:close/>
                <a:moveTo>
                  <a:pt x="17010" y="9113"/>
                </a:moveTo>
                <a:lnTo>
                  <a:pt x="17010" y="10215"/>
                </a:lnTo>
                <a:lnTo>
                  <a:pt x="16373" y="10215"/>
                </a:lnTo>
                <a:lnTo>
                  <a:pt x="16373" y="9113"/>
                </a:lnTo>
                <a:close/>
                <a:moveTo>
                  <a:pt x="17664" y="9113"/>
                </a:moveTo>
                <a:lnTo>
                  <a:pt x="17664" y="10215"/>
                </a:lnTo>
                <a:lnTo>
                  <a:pt x="17027" y="10215"/>
                </a:lnTo>
                <a:lnTo>
                  <a:pt x="17027" y="9113"/>
                </a:lnTo>
                <a:close/>
                <a:moveTo>
                  <a:pt x="18318" y="9113"/>
                </a:moveTo>
                <a:lnTo>
                  <a:pt x="18318" y="10215"/>
                </a:lnTo>
                <a:lnTo>
                  <a:pt x="17681" y="10215"/>
                </a:lnTo>
                <a:lnTo>
                  <a:pt x="17681" y="9113"/>
                </a:lnTo>
                <a:close/>
                <a:moveTo>
                  <a:pt x="18972" y="9113"/>
                </a:moveTo>
                <a:lnTo>
                  <a:pt x="18972" y="10215"/>
                </a:lnTo>
                <a:lnTo>
                  <a:pt x="18335" y="10215"/>
                </a:lnTo>
                <a:lnTo>
                  <a:pt x="18335" y="9113"/>
                </a:lnTo>
                <a:close/>
                <a:moveTo>
                  <a:pt x="19630" y="9113"/>
                </a:moveTo>
                <a:lnTo>
                  <a:pt x="19630" y="10215"/>
                </a:lnTo>
                <a:lnTo>
                  <a:pt x="18989" y="10215"/>
                </a:lnTo>
                <a:lnTo>
                  <a:pt x="18989" y="9113"/>
                </a:lnTo>
                <a:close/>
                <a:moveTo>
                  <a:pt x="20284" y="9113"/>
                </a:moveTo>
                <a:lnTo>
                  <a:pt x="20284" y="10215"/>
                </a:lnTo>
                <a:lnTo>
                  <a:pt x="19647" y="10215"/>
                </a:lnTo>
                <a:lnTo>
                  <a:pt x="19647" y="9113"/>
                </a:lnTo>
                <a:close/>
                <a:moveTo>
                  <a:pt x="20938" y="9113"/>
                </a:moveTo>
                <a:lnTo>
                  <a:pt x="20938" y="10215"/>
                </a:lnTo>
                <a:lnTo>
                  <a:pt x="20301" y="10215"/>
                </a:lnTo>
                <a:lnTo>
                  <a:pt x="20301" y="9113"/>
                </a:lnTo>
                <a:close/>
                <a:moveTo>
                  <a:pt x="1299" y="10245"/>
                </a:moveTo>
                <a:lnTo>
                  <a:pt x="1299" y="11355"/>
                </a:lnTo>
                <a:lnTo>
                  <a:pt x="662" y="11355"/>
                </a:lnTo>
                <a:lnTo>
                  <a:pt x="662" y="10245"/>
                </a:lnTo>
                <a:close/>
                <a:moveTo>
                  <a:pt x="1953" y="10245"/>
                </a:moveTo>
                <a:lnTo>
                  <a:pt x="1953" y="11355"/>
                </a:lnTo>
                <a:lnTo>
                  <a:pt x="1316" y="11355"/>
                </a:lnTo>
                <a:lnTo>
                  <a:pt x="1316" y="10245"/>
                </a:lnTo>
                <a:close/>
                <a:moveTo>
                  <a:pt x="2611" y="10245"/>
                </a:moveTo>
                <a:lnTo>
                  <a:pt x="2611" y="11355"/>
                </a:lnTo>
                <a:lnTo>
                  <a:pt x="1970" y="11355"/>
                </a:lnTo>
                <a:lnTo>
                  <a:pt x="1970" y="10245"/>
                </a:lnTo>
                <a:close/>
                <a:moveTo>
                  <a:pt x="3265" y="10245"/>
                </a:moveTo>
                <a:lnTo>
                  <a:pt x="3265" y="11355"/>
                </a:lnTo>
                <a:lnTo>
                  <a:pt x="2628" y="11355"/>
                </a:lnTo>
                <a:lnTo>
                  <a:pt x="2628" y="10245"/>
                </a:lnTo>
                <a:close/>
                <a:moveTo>
                  <a:pt x="3919" y="10245"/>
                </a:moveTo>
                <a:lnTo>
                  <a:pt x="3919" y="11355"/>
                </a:lnTo>
                <a:lnTo>
                  <a:pt x="3282" y="11355"/>
                </a:lnTo>
                <a:lnTo>
                  <a:pt x="3282" y="10245"/>
                </a:lnTo>
                <a:close/>
                <a:moveTo>
                  <a:pt x="4573" y="10245"/>
                </a:moveTo>
                <a:lnTo>
                  <a:pt x="4573" y="11355"/>
                </a:lnTo>
                <a:lnTo>
                  <a:pt x="3936" y="11355"/>
                </a:lnTo>
                <a:lnTo>
                  <a:pt x="3936" y="10245"/>
                </a:lnTo>
                <a:close/>
                <a:moveTo>
                  <a:pt x="5227" y="10245"/>
                </a:moveTo>
                <a:lnTo>
                  <a:pt x="5227" y="11355"/>
                </a:lnTo>
                <a:lnTo>
                  <a:pt x="4590" y="11355"/>
                </a:lnTo>
                <a:lnTo>
                  <a:pt x="4590" y="10245"/>
                </a:lnTo>
                <a:close/>
                <a:moveTo>
                  <a:pt x="5881" y="10245"/>
                </a:moveTo>
                <a:lnTo>
                  <a:pt x="5881" y="11355"/>
                </a:lnTo>
                <a:lnTo>
                  <a:pt x="5244" y="11355"/>
                </a:lnTo>
                <a:lnTo>
                  <a:pt x="5244" y="10245"/>
                </a:lnTo>
                <a:close/>
                <a:moveTo>
                  <a:pt x="6539" y="10245"/>
                </a:moveTo>
                <a:lnTo>
                  <a:pt x="6539" y="11355"/>
                </a:lnTo>
                <a:lnTo>
                  <a:pt x="5898" y="11355"/>
                </a:lnTo>
                <a:lnTo>
                  <a:pt x="5898" y="10245"/>
                </a:lnTo>
                <a:close/>
                <a:moveTo>
                  <a:pt x="7193" y="10245"/>
                </a:moveTo>
                <a:lnTo>
                  <a:pt x="7193" y="11355"/>
                </a:lnTo>
                <a:lnTo>
                  <a:pt x="6556" y="11355"/>
                </a:lnTo>
                <a:lnTo>
                  <a:pt x="6556" y="10245"/>
                </a:lnTo>
                <a:close/>
                <a:moveTo>
                  <a:pt x="7847" y="10245"/>
                </a:moveTo>
                <a:lnTo>
                  <a:pt x="7847" y="11355"/>
                </a:lnTo>
                <a:lnTo>
                  <a:pt x="7210" y="11355"/>
                </a:lnTo>
                <a:lnTo>
                  <a:pt x="7210" y="10245"/>
                </a:lnTo>
                <a:close/>
                <a:moveTo>
                  <a:pt x="8501" y="10245"/>
                </a:moveTo>
                <a:lnTo>
                  <a:pt x="8501" y="11355"/>
                </a:lnTo>
                <a:lnTo>
                  <a:pt x="7864" y="11355"/>
                </a:lnTo>
                <a:lnTo>
                  <a:pt x="7864" y="10245"/>
                </a:lnTo>
                <a:close/>
                <a:moveTo>
                  <a:pt x="9155" y="10245"/>
                </a:moveTo>
                <a:lnTo>
                  <a:pt x="9155" y="11355"/>
                </a:lnTo>
                <a:lnTo>
                  <a:pt x="8518" y="11355"/>
                </a:lnTo>
                <a:lnTo>
                  <a:pt x="8518" y="10245"/>
                </a:lnTo>
                <a:close/>
                <a:moveTo>
                  <a:pt x="9809" y="10245"/>
                </a:moveTo>
                <a:lnTo>
                  <a:pt x="9809" y="11355"/>
                </a:lnTo>
                <a:lnTo>
                  <a:pt x="9172" y="11355"/>
                </a:lnTo>
                <a:lnTo>
                  <a:pt x="9172" y="10245"/>
                </a:lnTo>
                <a:close/>
                <a:moveTo>
                  <a:pt x="10462" y="10245"/>
                </a:moveTo>
                <a:lnTo>
                  <a:pt x="10462" y="11355"/>
                </a:lnTo>
                <a:lnTo>
                  <a:pt x="9825" y="11355"/>
                </a:lnTo>
                <a:lnTo>
                  <a:pt x="9825" y="10245"/>
                </a:lnTo>
                <a:close/>
                <a:moveTo>
                  <a:pt x="11121" y="10245"/>
                </a:moveTo>
                <a:lnTo>
                  <a:pt x="11121" y="11355"/>
                </a:lnTo>
                <a:lnTo>
                  <a:pt x="10479" y="11355"/>
                </a:lnTo>
                <a:lnTo>
                  <a:pt x="10479" y="10245"/>
                </a:lnTo>
                <a:close/>
                <a:moveTo>
                  <a:pt x="11775" y="10245"/>
                </a:moveTo>
                <a:lnTo>
                  <a:pt x="11775" y="11355"/>
                </a:lnTo>
                <a:lnTo>
                  <a:pt x="11138" y="11355"/>
                </a:lnTo>
                <a:lnTo>
                  <a:pt x="11138" y="10245"/>
                </a:lnTo>
                <a:close/>
                <a:moveTo>
                  <a:pt x="12428" y="10245"/>
                </a:moveTo>
                <a:lnTo>
                  <a:pt x="12428" y="11355"/>
                </a:lnTo>
                <a:lnTo>
                  <a:pt x="11791" y="11355"/>
                </a:lnTo>
                <a:lnTo>
                  <a:pt x="11791" y="10245"/>
                </a:lnTo>
                <a:close/>
                <a:moveTo>
                  <a:pt x="13082" y="10245"/>
                </a:moveTo>
                <a:lnTo>
                  <a:pt x="13082" y="11355"/>
                </a:lnTo>
                <a:lnTo>
                  <a:pt x="12445" y="11355"/>
                </a:lnTo>
                <a:lnTo>
                  <a:pt x="12445" y="10245"/>
                </a:lnTo>
                <a:close/>
                <a:moveTo>
                  <a:pt x="13736" y="10245"/>
                </a:moveTo>
                <a:lnTo>
                  <a:pt x="13736" y="11355"/>
                </a:lnTo>
                <a:lnTo>
                  <a:pt x="13099" y="11355"/>
                </a:lnTo>
                <a:lnTo>
                  <a:pt x="13099" y="10245"/>
                </a:lnTo>
                <a:close/>
                <a:moveTo>
                  <a:pt x="14390" y="10245"/>
                </a:moveTo>
                <a:lnTo>
                  <a:pt x="14390" y="11355"/>
                </a:lnTo>
                <a:lnTo>
                  <a:pt x="13753" y="11355"/>
                </a:lnTo>
                <a:lnTo>
                  <a:pt x="13753" y="10245"/>
                </a:lnTo>
                <a:close/>
                <a:moveTo>
                  <a:pt x="15044" y="10245"/>
                </a:moveTo>
                <a:lnTo>
                  <a:pt x="15044" y="11355"/>
                </a:lnTo>
                <a:lnTo>
                  <a:pt x="14407" y="11355"/>
                </a:lnTo>
                <a:lnTo>
                  <a:pt x="14407" y="10245"/>
                </a:lnTo>
                <a:close/>
                <a:moveTo>
                  <a:pt x="15702" y="10245"/>
                </a:moveTo>
                <a:lnTo>
                  <a:pt x="15702" y="11355"/>
                </a:lnTo>
                <a:lnTo>
                  <a:pt x="15061" y="11355"/>
                </a:lnTo>
                <a:lnTo>
                  <a:pt x="15061" y="10245"/>
                </a:lnTo>
                <a:close/>
                <a:moveTo>
                  <a:pt x="16356" y="10245"/>
                </a:moveTo>
                <a:lnTo>
                  <a:pt x="16356" y="11355"/>
                </a:lnTo>
                <a:lnTo>
                  <a:pt x="15719" y="11355"/>
                </a:lnTo>
                <a:lnTo>
                  <a:pt x="15719" y="10245"/>
                </a:lnTo>
                <a:close/>
                <a:moveTo>
                  <a:pt x="17010" y="10245"/>
                </a:moveTo>
                <a:lnTo>
                  <a:pt x="17010" y="11355"/>
                </a:lnTo>
                <a:lnTo>
                  <a:pt x="16373" y="11355"/>
                </a:lnTo>
                <a:lnTo>
                  <a:pt x="16373" y="10245"/>
                </a:lnTo>
                <a:close/>
                <a:moveTo>
                  <a:pt x="17664" y="10245"/>
                </a:moveTo>
                <a:lnTo>
                  <a:pt x="17664" y="11355"/>
                </a:lnTo>
                <a:lnTo>
                  <a:pt x="17027" y="11355"/>
                </a:lnTo>
                <a:lnTo>
                  <a:pt x="17027" y="10245"/>
                </a:lnTo>
                <a:close/>
                <a:moveTo>
                  <a:pt x="18318" y="10245"/>
                </a:moveTo>
                <a:lnTo>
                  <a:pt x="18318" y="11355"/>
                </a:lnTo>
                <a:lnTo>
                  <a:pt x="17681" y="11355"/>
                </a:lnTo>
                <a:lnTo>
                  <a:pt x="17681" y="10245"/>
                </a:lnTo>
                <a:close/>
                <a:moveTo>
                  <a:pt x="18972" y="10245"/>
                </a:moveTo>
                <a:lnTo>
                  <a:pt x="18972" y="11355"/>
                </a:lnTo>
                <a:lnTo>
                  <a:pt x="18335" y="11355"/>
                </a:lnTo>
                <a:lnTo>
                  <a:pt x="18335" y="10245"/>
                </a:lnTo>
                <a:close/>
                <a:moveTo>
                  <a:pt x="19630" y="10245"/>
                </a:moveTo>
                <a:lnTo>
                  <a:pt x="19630" y="11355"/>
                </a:lnTo>
                <a:lnTo>
                  <a:pt x="18989" y="11355"/>
                </a:lnTo>
                <a:lnTo>
                  <a:pt x="18989" y="10245"/>
                </a:lnTo>
                <a:close/>
                <a:moveTo>
                  <a:pt x="20284" y="10245"/>
                </a:moveTo>
                <a:lnTo>
                  <a:pt x="20284" y="11355"/>
                </a:lnTo>
                <a:lnTo>
                  <a:pt x="19647" y="11355"/>
                </a:lnTo>
                <a:lnTo>
                  <a:pt x="19647" y="10245"/>
                </a:lnTo>
                <a:close/>
                <a:moveTo>
                  <a:pt x="20938" y="10245"/>
                </a:moveTo>
                <a:lnTo>
                  <a:pt x="20938" y="11355"/>
                </a:lnTo>
                <a:lnTo>
                  <a:pt x="20301" y="11355"/>
                </a:lnTo>
                <a:lnTo>
                  <a:pt x="20301" y="10245"/>
                </a:lnTo>
                <a:close/>
                <a:moveTo>
                  <a:pt x="1299" y="11385"/>
                </a:moveTo>
                <a:lnTo>
                  <a:pt x="1299" y="12487"/>
                </a:lnTo>
                <a:lnTo>
                  <a:pt x="662" y="12487"/>
                </a:lnTo>
                <a:lnTo>
                  <a:pt x="662" y="11385"/>
                </a:lnTo>
                <a:close/>
                <a:moveTo>
                  <a:pt x="1953" y="11385"/>
                </a:moveTo>
                <a:lnTo>
                  <a:pt x="1953" y="12487"/>
                </a:lnTo>
                <a:lnTo>
                  <a:pt x="1316" y="12487"/>
                </a:lnTo>
                <a:lnTo>
                  <a:pt x="1316" y="11385"/>
                </a:lnTo>
                <a:close/>
                <a:moveTo>
                  <a:pt x="2611" y="11385"/>
                </a:moveTo>
                <a:lnTo>
                  <a:pt x="2611" y="12487"/>
                </a:lnTo>
                <a:lnTo>
                  <a:pt x="1970" y="12487"/>
                </a:lnTo>
                <a:lnTo>
                  <a:pt x="1970" y="11385"/>
                </a:lnTo>
                <a:close/>
                <a:moveTo>
                  <a:pt x="3265" y="11385"/>
                </a:moveTo>
                <a:lnTo>
                  <a:pt x="3265" y="12487"/>
                </a:lnTo>
                <a:lnTo>
                  <a:pt x="2628" y="12487"/>
                </a:lnTo>
                <a:lnTo>
                  <a:pt x="2628" y="11385"/>
                </a:lnTo>
                <a:close/>
                <a:moveTo>
                  <a:pt x="3919" y="11385"/>
                </a:moveTo>
                <a:lnTo>
                  <a:pt x="3919" y="12487"/>
                </a:lnTo>
                <a:lnTo>
                  <a:pt x="3282" y="12487"/>
                </a:lnTo>
                <a:lnTo>
                  <a:pt x="3282" y="11385"/>
                </a:lnTo>
                <a:close/>
                <a:moveTo>
                  <a:pt x="4573" y="11385"/>
                </a:moveTo>
                <a:lnTo>
                  <a:pt x="4573" y="12487"/>
                </a:lnTo>
                <a:lnTo>
                  <a:pt x="3936" y="12487"/>
                </a:lnTo>
                <a:lnTo>
                  <a:pt x="3936" y="11385"/>
                </a:lnTo>
                <a:close/>
                <a:moveTo>
                  <a:pt x="5227" y="11385"/>
                </a:moveTo>
                <a:lnTo>
                  <a:pt x="5227" y="12487"/>
                </a:lnTo>
                <a:lnTo>
                  <a:pt x="4590" y="12487"/>
                </a:lnTo>
                <a:lnTo>
                  <a:pt x="4590" y="11385"/>
                </a:lnTo>
                <a:close/>
                <a:moveTo>
                  <a:pt x="5881" y="11385"/>
                </a:moveTo>
                <a:lnTo>
                  <a:pt x="5881" y="12487"/>
                </a:lnTo>
                <a:lnTo>
                  <a:pt x="5244" y="12487"/>
                </a:lnTo>
                <a:lnTo>
                  <a:pt x="5244" y="11385"/>
                </a:lnTo>
                <a:close/>
                <a:moveTo>
                  <a:pt x="6539" y="11385"/>
                </a:moveTo>
                <a:lnTo>
                  <a:pt x="6539" y="12487"/>
                </a:lnTo>
                <a:lnTo>
                  <a:pt x="5898" y="12487"/>
                </a:lnTo>
                <a:lnTo>
                  <a:pt x="5898" y="11385"/>
                </a:lnTo>
                <a:close/>
                <a:moveTo>
                  <a:pt x="7193" y="11385"/>
                </a:moveTo>
                <a:lnTo>
                  <a:pt x="7193" y="12487"/>
                </a:lnTo>
                <a:lnTo>
                  <a:pt x="6556" y="12487"/>
                </a:lnTo>
                <a:lnTo>
                  <a:pt x="6556" y="11385"/>
                </a:lnTo>
                <a:close/>
                <a:moveTo>
                  <a:pt x="7847" y="11385"/>
                </a:moveTo>
                <a:lnTo>
                  <a:pt x="7847" y="12487"/>
                </a:lnTo>
                <a:lnTo>
                  <a:pt x="7210" y="12487"/>
                </a:lnTo>
                <a:lnTo>
                  <a:pt x="7210" y="11385"/>
                </a:lnTo>
                <a:close/>
                <a:moveTo>
                  <a:pt x="8501" y="11385"/>
                </a:moveTo>
                <a:lnTo>
                  <a:pt x="8501" y="12487"/>
                </a:lnTo>
                <a:lnTo>
                  <a:pt x="7864" y="12487"/>
                </a:lnTo>
                <a:lnTo>
                  <a:pt x="7864" y="11385"/>
                </a:lnTo>
                <a:close/>
                <a:moveTo>
                  <a:pt x="9155" y="11385"/>
                </a:moveTo>
                <a:lnTo>
                  <a:pt x="9155" y="12487"/>
                </a:lnTo>
                <a:lnTo>
                  <a:pt x="8518" y="12487"/>
                </a:lnTo>
                <a:lnTo>
                  <a:pt x="8518" y="11385"/>
                </a:lnTo>
                <a:close/>
                <a:moveTo>
                  <a:pt x="9809" y="11385"/>
                </a:moveTo>
                <a:lnTo>
                  <a:pt x="9809" y="12487"/>
                </a:lnTo>
                <a:lnTo>
                  <a:pt x="9172" y="12487"/>
                </a:lnTo>
                <a:lnTo>
                  <a:pt x="9172" y="11385"/>
                </a:lnTo>
                <a:close/>
                <a:moveTo>
                  <a:pt x="10462" y="11385"/>
                </a:moveTo>
                <a:lnTo>
                  <a:pt x="10462" y="12487"/>
                </a:lnTo>
                <a:lnTo>
                  <a:pt x="9825" y="12487"/>
                </a:lnTo>
                <a:lnTo>
                  <a:pt x="9825" y="11385"/>
                </a:lnTo>
                <a:close/>
                <a:moveTo>
                  <a:pt x="11121" y="11385"/>
                </a:moveTo>
                <a:lnTo>
                  <a:pt x="11121" y="12487"/>
                </a:lnTo>
                <a:lnTo>
                  <a:pt x="10479" y="12487"/>
                </a:lnTo>
                <a:lnTo>
                  <a:pt x="10479" y="11385"/>
                </a:lnTo>
                <a:close/>
                <a:moveTo>
                  <a:pt x="11775" y="11385"/>
                </a:moveTo>
                <a:lnTo>
                  <a:pt x="11775" y="12487"/>
                </a:lnTo>
                <a:lnTo>
                  <a:pt x="11138" y="12487"/>
                </a:lnTo>
                <a:lnTo>
                  <a:pt x="11138" y="11385"/>
                </a:lnTo>
                <a:close/>
                <a:moveTo>
                  <a:pt x="12428" y="11385"/>
                </a:moveTo>
                <a:lnTo>
                  <a:pt x="12428" y="12487"/>
                </a:lnTo>
                <a:lnTo>
                  <a:pt x="11791" y="12487"/>
                </a:lnTo>
                <a:lnTo>
                  <a:pt x="11791" y="11385"/>
                </a:lnTo>
                <a:close/>
                <a:moveTo>
                  <a:pt x="13082" y="11385"/>
                </a:moveTo>
                <a:lnTo>
                  <a:pt x="13082" y="12487"/>
                </a:lnTo>
                <a:lnTo>
                  <a:pt x="12445" y="12487"/>
                </a:lnTo>
                <a:lnTo>
                  <a:pt x="12445" y="11385"/>
                </a:lnTo>
                <a:close/>
                <a:moveTo>
                  <a:pt x="13736" y="11385"/>
                </a:moveTo>
                <a:lnTo>
                  <a:pt x="13736" y="12487"/>
                </a:lnTo>
                <a:lnTo>
                  <a:pt x="13099" y="12487"/>
                </a:lnTo>
                <a:lnTo>
                  <a:pt x="13099" y="11385"/>
                </a:lnTo>
                <a:close/>
                <a:moveTo>
                  <a:pt x="14390" y="11385"/>
                </a:moveTo>
                <a:lnTo>
                  <a:pt x="14390" y="12487"/>
                </a:lnTo>
                <a:lnTo>
                  <a:pt x="13753" y="12487"/>
                </a:lnTo>
                <a:lnTo>
                  <a:pt x="13753" y="11385"/>
                </a:lnTo>
                <a:close/>
                <a:moveTo>
                  <a:pt x="15044" y="11385"/>
                </a:moveTo>
                <a:lnTo>
                  <a:pt x="15044" y="12487"/>
                </a:lnTo>
                <a:lnTo>
                  <a:pt x="14407" y="12487"/>
                </a:lnTo>
                <a:lnTo>
                  <a:pt x="14407" y="11385"/>
                </a:lnTo>
                <a:close/>
                <a:moveTo>
                  <a:pt x="15702" y="11385"/>
                </a:moveTo>
                <a:lnTo>
                  <a:pt x="15702" y="12487"/>
                </a:lnTo>
                <a:lnTo>
                  <a:pt x="15061" y="12487"/>
                </a:lnTo>
                <a:lnTo>
                  <a:pt x="15061" y="11385"/>
                </a:lnTo>
                <a:close/>
                <a:moveTo>
                  <a:pt x="16356" y="11385"/>
                </a:moveTo>
                <a:lnTo>
                  <a:pt x="16356" y="12487"/>
                </a:lnTo>
                <a:lnTo>
                  <a:pt x="15719" y="12487"/>
                </a:lnTo>
                <a:lnTo>
                  <a:pt x="15719" y="11385"/>
                </a:lnTo>
                <a:close/>
                <a:moveTo>
                  <a:pt x="17010" y="11385"/>
                </a:moveTo>
                <a:lnTo>
                  <a:pt x="17010" y="12487"/>
                </a:lnTo>
                <a:lnTo>
                  <a:pt x="16373" y="12487"/>
                </a:lnTo>
                <a:lnTo>
                  <a:pt x="16373" y="11385"/>
                </a:lnTo>
                <a:close/>
                <a:moveTo>
                  <a:pt x="17664" y="11385"/>
                </a:moveTo>
                <a:lnTo>
                  <a:pt x="17664" y="12487"/>
                </a:lnTo>
                <a:lnTo>
                  <a:pt x="17027" y="12487"/>
                </a:lnTo>
                <a:lnTo>
                  <a:pt x="17027" y="11385"/>
                </a:lnTo>
                <a:close/>
                <a:moveTo>
                  <a:pt x="18318" y="11385"/>
                </a:moveTo>
                <a:lnTo>
                  <a:pt x="18318" y="12487"/>
                </a:lnTo>
                <a:lnTo>
                  <a:pt x="17681" y="12487"/>
                </a:lnTo>
                <a:lnTo>
                  <a:pt x="17681" y="11385"/>
                </a:lnTo>
                <a:close/>
                <a:moveTo>
                  <a:pt x="18972" y="11385"/>
                </a:moveTo>
                <a:lnTo>
                  <a:pt x="18972" y="12487"/>
                </a:lnTo>
                <a:lnTo>
                  <a:pt x="18335" y="12487"/>
                </a:lnTo>
                <a:lnTo>
                  <a:pt x="18335" y="11385"/>
                </a:lnTo>
                <a:close/>
                <a:moveTo>
                  <a:pt x="19630" y="11385"/>
                </a:moveTo>
                <a:lnTo>
                  <a:pt x="19630" y="12487"/>
                </a:lnTo>
                <a:lnTo>
                  <a:pt x="18989" y="12487"/>
                </a:lnTo>
                <a:lnTo>
                  <a:pt x="18989" y="11385"/>
                </a:lnTo>
                <a:close/>
                <a:moveTo>
                  <a:pt x="20284" y="11385"/>
                </a:moveTo>
                <a:lnTo>
                  <a:pt x="20284" y="12487"/>
                </a:lnTo>
                <a:lnTo>
                  <a:pt x="19647" y="12487"/>
                </a:lnTo>
                <a:lnTo>
                  <a:pt x="19647" y="11385"/>
                </a:lnTo>
                <a:close/>
                <a:moveTo>
                  <a:pt x="20938" y="11385"/>
                </a:moveTo>
                <a:lnTo>
                  <a:pt x="20938" y="12487"/>
                </a:lnTo>
                <a:lnTo>
                  <a:pt x="20301" y="12487"/>
                </a:lnTo>
                <a:lnTo>
                  <a:pt x="20301" y="11385"/>
                </a:lnTo>
                <a:close/>
                <a:moveTo>
                  <a:pt x="1299" y="12518"/>
                </a:moveTo>
                <a:lnTo>
                  <a:pt x="1299" y="13628"/>
                </a:lnTo>
                <a:lnTo>
                  <a:pt x="662" y="13628"/>
                </a:lnTo>
                <a:lnTo>
                  <a:pt x="662" y="12518"/>
                </a:lnTo>
                <a:close/>
                <a:moveTo>
                  <a:pt x="1953" y="12518"/>
                </a:moveTo>
                <a:lnTo>
                  <a:pt x="1953" y="13628"/>
                </a:lnTo>
                <a:lnTo>
                  <a:pt x="1316" y="13628"/>
                </a:lnTo>
                <a:lnTo>
                  <a:pt x="1316" y="12518"/>
                </a:lnTo>
                <a:close/>
                <a:moveTo>
                  <a:pt x="2611" y="12518"/>
                </a:moveTo>
                <a:lnTo>
                  <a:pt x="2611" y="13628"/>
                </a:lnTo>
                <a:lnTo>
                  <a:pt x="1970" y="13628"/>
                </a:lnTo>
                <a:lnTo>
                  <a:pt x="1970" y="12518"/>
                </a:lnTo>
                <a:close/>
                <a:moveTo>
                  <a:pt x="3265" y="12518"/>
                </a:moveTo>
                <a:lnTo>
                  <a:pt x="3265" y="13628"/>
                </a:lnTo>
                <a:lnTo>
                  <a:pt x="2628" y="13628"/>
                </a:lnTo>
                <a:lnTo>
                  <a:pt x="2628" y="12518"/>
                </a:lnTo>
                <a:close/>
                <a:moveTo>
                  <a:pt x="3919" y="12518"/>
                </a:moveTo>
                <a:lnTo>
                  <a:pt x="3919" y="13628"/>
                </a:lnTo>
                <a:lnTo>
                  <a:pt x="3282" y="13628"/>
                </a:lnTo>
                <a:lnTo>
                  <a:pt x="3282" y="12518"/>
                </a:lnTo>
                <a:close/>
                <a:moveTo>
                  <a:pt x="4573" y="12518"/>
                </a:moveTo>
                <a:lnTo>
                  <a:pt x="4573" y="13628"/>
                </a:lnTo>
                <a:lnTo>
                  <a:pt x="3936" y="13628"/>
                </a:lnTo>
                <a:lnTo>
                  <a:pt x="3936" y="12518"/>
                </a:lnTo>
                <a:close/>
                <a:moveTo>
                  <a:pt x="5227" y="12518"/>
                </a:moveTo>
                <a:lnTo>
                  <a:pt x="5227" y="13628"/>
                </a:lnTo>
                <a:lnTo>
                  <a:pt x="4590" y="13628"/>
                </a:lnTo>
                <a:lnTo>
                  <a:pt x="4590" y="12518"/>
                </a:lnTo>
                <a:close/>
                <a:moveTo>
                  <a:pt x="5881" y="12518"/>
                </a:moveTo>
                <a:lnTo>
                  <a:pt x="5881" y="13628"/>
                </a:lnTo>
                <a:lnTo>
                  <a:pt x="5244" y="13628"/>
                </a:lnTo>
                <a:lnTo>
                  <a:pt x="5244" y="12518"/>
                </a:lnTo>
                <a:close/>
                <a:moveTo>
                  <a:pt x="6539" y="12518"/>
                </a:moveTo>
                <a:lnTo>
                  <a:pt x="6539" y="13628"/>
                </a:lnTo>
                <a:lnTo>
                  <a:pt x="5898" y="13628"/>
                </a:lnTo>
                <a:lnTo>
                  <a:pt x="5898" y="12518"/>
                </a:lnTo>
                <a:close/>
                <a:moveTo>
                  <a:pt x="7193" y="12518"/>
                </a:moveTo>
                <a:lnTo>
                  <a:pt x="7193" y="13628"/>
                </a:lnTo>
                <a:lnTo>
                  <a:pt x="6556" y="13628"/>
                </a:lnTo>
                <a:lnTo>
                  <a:pt x="6556" y="12518"/>
                </a:lnTo>
                <a:close/>
                <a:moveTo>
                  <a:pt x="7847" y="12518"/>
                </a:moveTo>
                <a:lnTo>
                  <a:pt x="7847" y="13628"/>
                </a:lnTo>
                <a:lnTo>
                  <a:pt x="7210" y="13628"/>
                </a:lnTo>
                <a:lnTo>
                  <a:pt x="7210" y="12518"/>
                </a:lnTo>
                <a:close/>
                <a:moveTo>
                  <a:pt x="8501" y="12518"/>
                </a:moveTo>
                <a:lnTo>
                  <a:pt x="8501" y="13628"/>
                </a:lnTo>
                <a:lnTo>
                  <a:pt x="7864" y="13628"/>
                </a:lnTo>
                <a:lnTo>
                  <a:pt x="7864" y="12518"/>
                </a:lnTo>
                <a:close/>
                <a:moveTo>
                  <a:pt x="9155" y="12518"/>
                </a:moveTo>
                <a:lnTo>
                  <a:pt x="9155" y="13628"/>
                </a:lnTo>
                <a:lnTo>
                  <a:pt x="8518" y="13628"/>
                </a:lnTo>
                <a:lnTo>
                  <a:pt x="8518" y="12518"/>
                </a:lnTo>
                <a:close/>
                <a:moveTo>
                  <a:pt x="9809" y="12518"/>
                </a:moveTo>
                <a:lnTo>
                  <a:pt x="9809" y="13628"/>
                </a:lnTo>
                <a:lnTo>
                  <a:pt x="9172" y="13628"/>
                </a:lnTo>
                <a:lnTo>
                  <a:pt x="9172" y="12518"/>
                </a:lnTo>
                <a:close/>
                <a:moveTo>
                  <a:pt x="10462" y="12518"/>
                </a:moveTo>
                <a:lnTo>
                  <a:pt x="10462" y="13628"/>
                </a:lnTo>
                <a:lnTo>
                  <a:pt x="9825" y="13628"/>
                </a:lnTo>
                <a:lnTo>
                  <a:pt x="9825" y="12518"/>
                </a:lnTo>
                <a:close/>
                <a:moveTo>
                  <a:pt x="11121" y="12518"/>
                </a:moveTo>
                <a:lnTo>
                  <a:pt x="11121" y="13628"/>
                </a:lnTo>
                <a:lnTo>
                  <a:pt x="10479" y="13628"/>
                </a:lnTo>
                <a:lnTo>
                  <a:pt x="10479" y="12518"/>
                </a:lnTo>
                <a:close/>
                <a:moveTo>
                  <a:pt x="11775" y="12518"/>
                </a:moveTo>
                <a:lnTo>
                  <a:pt x="11775" y="13628"/>
                </a:lnTo>
                <a:lnTo>
                  <a:pt x="11138" y="13628"/>
                </a:lnTo>
                <a:lnTo>
                  <a:pt x="11138" y="12518"/>
                </a:lnTo>
                <a:close/>
                <a:moveTo>
                  <a:pt x="12428" y="12518"/>
                </a:moveTo>
                <a:lnTo>
                  <a:pt x="12428" y="13628"/>
                </a:lnTo>
                <a:lnTo>
                  <a:pt x="11791" y="13628"/>
                </a:lnTo>
                <a:lnTo>
                  <a:pt x="11791" y="12518"/>
                </a:lnTo>
                <a:close/>
                <a:moveTo>
                  <a:pt x="13082" y="12518"/>
                </a:moveTo>
                <a:lnTo>
                  <a:pt x="13082" y="13628"/>
                </a:lnTo>
                <a:lnTo>
                  <a:pt x="12445" y="13628"/>
                </a:lnTo>
                <a:lnTo>
                  <a:pt x="12445" y="12518"/>
                </a:lnTo>
                <a:close/>
                <a:moveTo>
                  <a:pt x="13736" y="12518"/>
                </a:moveTo>
                <a:lnTo>
                  <a:pt x="13736" y="13628"/>
                </a:lnTo>
                <a:lnTo>
                  <a:pt x="13099" y="13628"/>
                </a:lnTo>
                <a:lnTo>
                  <a:pt x="13099" y="12518"/>
                </a:lnTo>
                <a:close/>
                <a:moveTo>
                  <a:pt x="14390" y="12518"/>
                </a:moveTo>
                <a:lnTo>
                  <a:pt x="14390" y="13628"/>
                </a:lnTo>
                <a:lnTo>
                  <a:pt x="13753" y="13628"/>
                </a:lnTo>
                <a:lnTo>
                  <a:pt x="13753" y="12518"/>
                </a:lnTo>
                <a:close/>
                <a:moveTo>
                  <a:pt x="15044" y="12518"/>
                </a:moveTo>
                <a:lnTo>
                  <a:pt x="15044" y="13628"/>
                </a:lnTo>
                <a:lnTo>
                  <a:pt x="14407" y="13628"/>
                </a:lnTo>
                <a:lnTo>
                  <a:pt x="14407" y="12518"/>
                </a:lnTo>
                <a:close/>
                <a:moveTo>
                  <a:pt x="15702" y="12518"/>
                </a:moveTo>
                <a:lnTo>
                  <a:pt x="15702" y="13628"/>
                </a:lnTo>
                <a:lnTo>
                  <a:pt x="15061" y="13628"/>
                </a:lnTo>
                <a:lnTo>
                  <a:pt x="15061" y="12518"/>
                </a:lnTo>
                <a:close/>
                <a:moveTo>
                  <a:pt x="16356" y="12518"/>
                </a:moveTo>
                <a:lnTo>
                  <a:pt x="16356" y="13628"/>
                </a:lnTo>
                <a:lnTo>
                  <a:pt x="15719" y="13628"/>
                </a:lnTo>
                <a:lnTo>
                  <a:pt x="15719" y="12518"/>
                </a:lnTo>
                <a:close/>
                <a:moveTo>
                  <a:pt x="17010" y="12518"/>
                </a:moveTo>
                <a:lnTo>
                  <a:pt x="17010" y="13628"/>
                </a:lnTo>
                <a:lnTo>
                  <a:pt x="16373" y="13628"/>
                </a:lnTo>
                <a:lnTo>
                  <a:pt x="16373" y="12518"/>
                </a:lnTo>
                <a:close/>
                <a:moveTo>
                  <a:pt x="17664" y="12518"/>
                </a:moveTo>
                <a:lnTo>
                  <a:pt x="17664" y="13628"/>
                </a:lnTo>
                <a:lnTo>
                  <a:pt x="17027" y="13628"/>
                </a:lnTo>
                <a:lnTo>
                  <a:pt x="17027" y="12518"/>
                </a:lnTo>
                <a:close/>
                <a:moveTo>
                  <a:pt x="18318" y="12518"/>
                </a:moveTo>
                <a:lnTo>
                  <a:pt x="18318" y="13628"/>
                </a:lnTo>
                <a:lnTo>
                  <a:pt x="17681" y="13628"/>
                </a:lnTo>
                <a:lnTo>
                  <a:pt x="17681" y="12518"/>
                </a:lnTo>
                <a:close/>
                <a:moveTo>
                  <a:pt x="18972" y="12518"/>
                </a:moveTo>
                <a:lnTo>
                  <a:pt x="18972" y="13628"/>
                </a:lnTo>
                <a:lnTo>
                  <a:pt x="18335" y="13628"/>
                </a:lnTo>
                <a:lnTo>
                  <a:pt x="18335" y="12518"/>
                </a:lnTo>
                <a:close/>
                <a:moveTo>
                  <a:pt x="19630" y="12518"/>
                </a:moveTo>
                <a:lnTo>
                  <a:pt x="19630" y="13628"/>
                </a:lnTo>
                <a:lnTo>
                  <a:pt x="18989" y="13628"/>
                </a:lnTo>
                <a:lnTo>
                  <a:pt x="18989" y="12518"/>
                </a:lnTo>
                <a:close/>
                <a:moveTo>
                  <a:pt x="20284" y="12518"/>
                </a:moveTo>
                <a:lnTo>
                  <a:pt x="20284" y="13628"/>
                </a:lnTo>
                <a:lnTo>
                  <a:pt x="19647" y="13628"/>
                </a:lnTo>
                <a:lnTo>
                  <a:pt x="19647" y="12518"/>
                </a:lnTo>
                <a:close/>
                <a:moveTo>
                  <a:pt x="20938" y="12518"/>
                </a:moveTo>
                <a:lnTo>
                  <a:pt x="20938" y="13628"/>
                </a:lnTo>
                <a:lnTo>
                  <a:pt x="20301" y="13628"/>
                </a:lnTo>
                <a:lnTo>
                  <a:pt x="20301" y="12518"/>
                </a:lnTo>
                <a:close/>
                <a:moveTo>
                  <a:pt x="1299" y="13658"/>
                </a:moveTo>
                <a:lnTo>
                  <a:pt x="1299" y="14768"/>
                </a:lnTo>
                <a:lnTo>
                  <a:pt x="662" y="14768"/>
                </a:lnTo>
                <a:lnTo>
                  <a:pt x="662" y="13658"/>
                </a:lnTo>
                <a:close/>
                <a:moveTo>
                  <a:pt x="1953" y="13658"/>
                </a:moveTo>
                <a:lnTo>
                  <a:pt x="1953" y="14768"/>
                </a:lnTo>
                <a:lnTo>
                  <a:pt x="1316" y="14768"/>
                </a:lnTo>
                <a:lnTo>
                  <a:pt x="1316" y="13658"/>
                </a:lnTo>
                <a:close/>
                <a:moveTo>
                  <a:pt x="2611" y="13658"/>
                </a:moveTo>
                <a:lnTo>
                  <a:pt x="2611" y="14768"/>
                </a:lnTo>
                <a:lnTo>
                  <a:pt x="1970" y="14768"/>
                </a:lnTo>
                <a:lnTo>
                  <a:pt x="1970" y="13658"/>
                </a:lnTo>
                <a:close/>
                <a:moveTo>
                  <a:pt x="3265" y="13658"/>
                </a:moveTo>
                <a:lnTo>
                  <a:pt x="3265" y="14768"/>
                </a:lnTo>
                <a:lnTo>
                  <a:pt x="2628" y="14768"/>
                </a:lnTo>
                <a:lnTo>
                  <a:pt x="2628" y="13658"/>
                </a:lnTo>
                <a:close/>
                <a:moveTo>
                  <a:pt x="3919" y="13658"/>
                </a:moveTo>
                <a:lnTo>
                  <a:pt x="3919" y="14768"/>
                </a:lnTo>
                <a:lnTo>
                  <a:pt x="3282" y="14768"/>
                </a:lnTo>
                <a:lnTo>
                  <a:pt x="3282" y="13658"/>
                </a:lnTo>
                <a:close/>
                <a:moveTo>
                  <a:pt x="4573" y="13658"/>
                </a:moveTo>
                <a:lnTo>
                  <a:pt x="4573" y="14768"/>
                </a:lnTo>
                <a:lnTo>
                  <a:pt x="3936" y="14768"/>
                </a:lnTo>
                <a:lnTo>
                  <a:pt x="3936" y="13658"/>
                </a:lnTo>
                <a:close/>
                <a:moveTo>
                  <a:pt x="5227" y="13658"/>
                </a:moveTo>
                <a:lnTo>
                  <a:pt x="5227" y="14768"/>
                </a:lnTo>
                <a:lnTo>
                  <a:pt x="4590" y="14768"/>
                </a:lnTo>
                <a:lnTo>
                  <a:pt x="4590" y="13658"/>
                </a:lnTo>
                <a:close/>
                <a:moveTo>
                  <a:pt x="5881" y="13658"/>
                </a:moveTo>
                <a:lnTo>
                  <a:pt x="5881" y="14768"/>
                </a:lnTo>
                <a:lnTo>
                  <a:pt x="5244" y="14768"/>
                </a:lnTo>
                <a:lnTo>
                  <a:pt x="5244" y="13658"/>
                </a:lnTo>
                <a:close/>
                <a:moveTo>
                  <a:pt x="6539" y="13658"/>
                </a:moveTo>
                <a:lnTo>
                  <a:pt x="6539" y="14768"/>
                </a:lnTo>
                <a:lnTo>
                  <a:pt x="5898" y="14768"/>
                </a:lnTo>
                <a:lnTo>
                  <a:pt x="5898" y="13658"/>
                </a:lnTo>
                <a:close/>
                <a:moveTo>
                  <a:pt x="7193" y="13658"/>
                </a:moveTo>
                <a:lnTo>
                  <a:pt x="7193" y="14768"/>
                </a:lnTo>
                <a:lnTo>
                  <a:pt x="6556" y="14768"/>
                </a:lnTo>
                <a:lnTo>
                  <a:pt x="6556" y="13658"/>
                </a:lnTo>
                <a:close/>
                <a:moveTo>
                  <a:pt x="7847" y="13658"/>
                </a:moveTo>
                <a:lnTo>
                  <a:pt x="7847" y="14768"/>
                </a:lnTo>
                <a:lnTo>
                  <a:pt x="7210" y="14768"/>
                </a:lnTo>
                <a:lnTo>
                  <a:pt x="7210" y="13658"/>
                </a:lnTo>
                <a:close/>
                <a:moveTo>
                  <a:pt x="8501" y="13658"/>
                </a:moveTo>
                <a:lnTo>
                  <a:pt x="8501" y="14768"/>
                </a:lnTo>
                <a:lnTo>
                  <a:pt x="7864" y="14768"/>
                </a:lnTo>
                <a:lnTo>
                  <a:pt x="7864" y="13658"/>
                </a:lnTo>
                <a:close/>
                <a:moveTo>
                  <a:pt x="9155" y="13658"/>
                </a:moveTo>
                <a:lnTo>
                  <a:pt x="9155" y="14768"/>
                </a:lnTo>
                <a:lnTo>
                  <a:pt x="8518" y="14768"/>
                </a:lnTo>
                <a:lnTo>
                  <a:pt x="8518" y="13658"/>
                </a:lnTo>
                <a:close/>
                <a:moveTo>
                  <a:pt x="9809" y="13658"/>
                </a:moveTo>
                <a:lnTo>
                  <a:pt x="9809" y="14768"/>
                </a:lnTo>
                <a:lnTo>
                  <a:pt x="9172" y="14768"/>
                </a:lnTo>
                <a:lnTo>
                  <a:pt x="9172" y="13658"/>
                </a:lnTo>
                <a:close/>
                <a:moveTo>
                  <a:pt x="10462" y="13658"/>
                </a:moveTo>
                <a:lnTo>
                  <a:pt x="10462" y="14768"/>
                </a:lnTo>
                <a:lnTo>
                  <a:pt x="9825" y="14768"/>
                </a:lnTo>
                <a:lnTo>
                  <a:pt x="9825" y="13658"/>
                </a:lnTo>
                <a:close/>
                <a:moveTo>
                  <a:pt x="11121" y="13658"/>
                </a:moveTo>
                <a:lnTo>
                  <a:pt x="11121" y="14768"/>
                </a:lnTo>
                <a:lnTo>
                  <a:pt x="10479" y="14768"/>
                </a:lnTo>
                <a:lnTo>
                  <a:pt x="10479" y="13658"/>
                </a:lnTo>
                <a:close/>
                <a:moveTo>
                  <a:pt x="11775" y="13658"/>
                </a:moveTo>
                <a:lnTo>
                  <a:pt x="11775" y="14768"/>
                </a:lnTo>
                <a:lnTo>
                  <a:pt x="11138" y="14768"/>
                </a:lnTo>
                <a:lnTo>
                  <a:pt x="11138" y="13658"/>
                </a:lnTo>
                <a:close/>
                <a:moveTo>
                  <a:pt x="12428" y="13658"/>
                </a:moveTo>
                <a:lnTo>
                  <a:pt x="12428" y="14768"/>
                </a:lnTo>
                <a:lnTo>
                  <a:pt x="11791" y="14768"/>
                </a:lnTo>
                <a:lnTo>
                  <a:pt x="11791" y="13658"/>
                </a:lnTo>
                <a:close/>
                <a:moveTo>
                  <a:pt x="13082" y="13658"/>
                </a:moveTo>
                <a:lnTo>
                  <a:pt x="13082" y="14768"/>
                </a:lnTo>
                <a:lnTo>
                  <a:pt x="12445" y="14768"/>
                </a:lnTo>
                <a:lnTo>
                  <a:pt x="12445" y="13658"/>
                </a:lnTo>
                <a:close/>
                <a:moveTo>
                  <a:pt x="13736" y="13658"/>
                </a:moveTo>
                <a:lnTo>
                  <a:pt x="13736" y="14768"/>
                </a:lnTo>
                <a:lnTo>
                  <a:pt x="13099" y="14768"/>
                </a:lnTo>
                <a:lnTo>
                  <a:pt x="13099" y="13658"/>
                </a:lnTo>
                <a:close/>
                <a:moveTo>
                  <a:pt x="14390" y="13658"/>
                </a:moveTo>
                <a:lnTo>
                  <a:pt x="14390" y="14768"/>
                </a:lnTo>
                <a:lnTo>
                  <a:pt x="13753" y="14768"/>
                </a:lnTo>
                <a:lnTo>
                  <a:pt x="13753" y="13658"/>
                </a:lnTo>
                <a:close/>
                <a:moveTo>
                  <a:pt x="15044" y="13658"/>
                </a:moveTo>
                <a:lnTo>
                  <a:pt x="15044" y="14768"/>
                </a:lnTo>
                <a:lnTo>
                  <a:pt x="14407" y="14768"/>
                </a:lnTo>
                <a:lnTo>
                  <a:pt x="14407" y="13658"/>
                </a:lnTo>
                <a:close/>
                <a:moveTo>
                  <a:pt x="15702" y="13658"/>
                </a:moveTo>
                <a:lnTo>
                  <a:pt x="15702" y="14768"/>
                </a:lnTo>
                <a:lnTo>
                  <a:pt x="15061" y="14768"/>
                </a:lnTo>
                <a:lnTo>
                  <a:pt x="15061" y="13658"/>
                </a:lnTo>
                <a:close/>
                <a:moveTo>
                  <a:pt x="16356" y="13658"/>
                </a:moveTo>
                <a:lnTo>
                  <a:pt x="16356" y="14768"/>
                </a:lnTo>
                <a:lnTo>
                  <a:pt x="15719" y="14768"/>
                </a:lnTo>
                <a:lnTo>
                  <a:pt x="15719" y="13658"/>
                </a:lnTo>
                <a:close/>
                <a:moveTo>
                  <a:pt x="17010" y="13658"/>
                </a:moveTo>
                <a:lnTo>
                  <a:pt x="17010" y="14768"/>
                </a:lnTo>
                <a:lnTo>
                  <a:pt x="16373" y="14768"/>
                </a:lnTo>
                <a:lnTo>
                  <a:pt x="16373" y="13658"/>
                </a:lnTo>
                <a:close/>
                <a:moveTo>
                  <a:pt x="17664" y="13658"/>
                </a:moveTo>
                <a:lnTo>
                  <a:pt x="17664" y="14768"/>
                </a:lnTo>
                <a:lnTo>
                  <a:pt x="17027" y="14768"/>
                </a:lnTo>
                <a:lnTo>
                  <a:pt x="17027" y="13658"/>
                </a:lnTo>
                <a:close/>
                <a:moveTo>
                  <a:pt x="18318" y="13658"/>
                </a:moveTo>
                <a:lnTo>
                  <a:pt x="18318" y="14768"/>
                </a:lnTo>
                <a:lnTo>
                  <a:pt x="17681" y="14768"/>
                </a:lnTo>
                <a:lnTo>
                  <a:pt x="17681" y="13658"/>
                </a:lnTo>
                <a:close/>
                <a:moveTo>
                  <a:pt x="18972" y="13658"/>
                </a:moveTo>
                <a:lnTo>
                  <a:pt x="18972" y="14768"/>
                </a:lnTo>
                <a:lnTo>
                  <a:pt x="18335" y="14768"/>
                </a:lnTo>
                <a:lnTo>
                  <a:pt x="18335" y="13658"/>
                </a:lnTo>
                <a:close/>
                <a:moveTo>
                  <a:pt x="19630" y="13658"/>
                </a:moveTo>
                <a:lnTo>
                  <a:pt x="19630" y="14768"/>
                </a:lnTo>
                <a:lnTo>
                  <a:pt x="18989" y="14768"/>
                </a:lnTo>
                <a:lnTo>
                  <a:pt x="18989" y="13658"/>
                </a:lnTo>
                <a:close/>
                <a:moveTo>
                  <a:pt x="20284" y="13658"/>
                </a:moveTo>
                <a:lnTo>
                  <a:pt x="20284" y="14768"/>
                </a:lnTo>
                <a:lnTo>
                  <a:pt x="19647" y="14768"/>
                </a:lnTo>
                <a:lnTo>
                  <a:pt x="19647" y="13658"/>
                </a:lnTo>
                <a:close/>
                <a:moveTo>
                  <a:pt x="20938" y="13658"/>
                </a:moveTo>
                <a:lnTo>
                  <a:pt x="20938" y="14768"/>
                </a:lnTo>
                <a:lnTo>
                  <a:pt x="20301" y="14768"/>
                </a:lnTo>
                <a:lnTo>
                  <a:pt x="20301" y="13658"/>
                </a:lnTo>
                <a:close/>
                <a:moveTo>
                  <a:pt x="1299" y="14798"/>
                </a:moveTo>
                <a:lnTo>
                  <a:pt x="1299" y="15900"/>
                </a:lnTo>
                <a:lnTo>
                  <a:pt x="662" y="15900"/>
                </a:lnTo>
                <a:lnTo>
                  <a:pt x="662" y="14798"/>
                </a:lnTo>
                <a:close/>
                <a:moveTo>
                  <a:pt x="1953" y="14798"/>
                </a:moveTo>
                <a:lnTo>
                  <a:pt x="1953" y="15900"/>
                </a:lnTo>
                <a:lnTo>
                  <a:pt x="1316" y="15900"/>
                </a:lnTo>
                <a:lnTo>
                  <a:pt x="1316" y="14798"/>
                </a:lnTo>
                <a:close/>
                <a:moveTo>
                  <a:pt x="2611" y="14798"/>
                </a:moveTo>
                <a:lnTo>
                  <a:pt x="2611" y="15900"/>
                </a:lnTo>
                <a:lnTo>
                  <a:pt x="1970" y="15900"/>
                </a:lnTo>
                <a:lnTo>
                  <a:pt x="1970" y="14798"/>
                </a:lnTo>
                <a:close/>
                <a:moveTo>
                  <a:pt x="3265" y="14798"/>
                </a:moveTo>
                <a:lnTo>
                  <a:pt x="3265" y="15900"/>
                </a:lnTo>
                <a:lnTo>
                  <a:pt x="2628" y="15900"/>
                </a:lnTo>
                <a:lnTo>
                  <a:pt x="2628" y="14798"/>
                </a:lnTo>
                <a:close/>
                <a:moveTo>
                  <a:pt x="3919" y="14798"/>
                </a:moveTo>
                <a:lnTo>
                  <a:pt x="3919" y="15900"/>
                </a:lnTo>
                <a:lnTo>
                  <a:pt x="3282" y="15900"/>
                </a:lnTo>
                <a:lnTo>
                  <a:pt x="3282" y="14798"/>
                </a:lnTo>
                <a:close/>
                <a:moveTo>
                  <a:pt x="4573" y="14798"/>
                </a:moveTo>
                <a:lnTo>
                  <a:pt x="4573" y="15900"/>
                </a:lnTo>
                <a:lnTo>
                  <a:pt x="3936" y="15900"/>
                </a:lnTo>
                <a:lnTo>
                  <a:pt x="3936" y="14798"/>
                </a:lnTo>
                <a:close/>
                <a:moveTo>
                  <a:pt x="5227" y="14798"/>
                </a:moveTo>
                <a:lnTo>
                  <a:pt x="5227" y="15900"/>
                </a:lnTo>
                <a:lnTo>
                  <a:pt x="4590" y="15900"/>
                </a:lnTo>
                <a:lnTo>
                  <a:pt x="4590" y="14798"/>
                </a:lnTo>
                <a:close/>
                <a:moveTo>
                  <a:pt x="5881" y="14798"/>
                </a:moveTo>
                <a:lnTo>
                  <a:pt x="5881" y="15900"/>
                </a:lnTo>
                <a:lnTo>
                  <a:pt x="5244" y="15900"/>
                </a:lnTo>
                <a:lnTo>
                  <a:pt x="5244" y="14798"/>
                </a:lnTo>
                <a:close/>
                <a:moveTo>
                  <a:pt x="6539" y="14798"/>
                </a:moveTo>
                <a:lnTo>
                  <a:pt x="6539" y="15900"/>
                </a:lnTo>
                <a:lnTo>
                  <a:pt x="5898" y="15900"/>
                </a:lnTo>
                <a:lnTo>
                  <a:pt x="5898" y="14798"/>
                </a:lnTo>
                <a:close/>
                <a:moveTo>
                  <a:pt x="7193" y="14798"/>
                </a:moveTo>
                <a:lnTo>
                  <a:pt x="7193" y="15900"/>
                </a:lnTo>
                <a:lnTo>
                  <a:pt x="6556" y="15900"/>
                </a:lnTo>
                <a:lnTo>
                  <a:pt x="6556" y="14798"/>
                </a:lnTo>
                <a:close/>
                <a:moveTo>
                  <a:pt x="7847" y="14798"/>
                </a:moveTo>
                <a:lnTo>
                  <a:pt x="7847" y="15900"/>
                </a:lnTo>
                <a:lnTo>
                  <a:pt x="7210" y="15900"/>
                </a:lnTo>
                <a:lnTo>
                  <a:pt x="7210" y="14798"/>
                </a:lnTo>
                <a:close/>
                <a:moveTo>
                  <a:pt x="8501" y="14798"/>
                </a:moveTo>
                <a:lnTo>
                  <a:pt x="8501" y="15900"/>
                </a:lnTo>
                <a:lnTo>
                  <a:pt x="7864" y="15900"/>
                </a:lnTo>
                <a:lnTo>
                  <a:pt x="7864" y="14798"/>
                </a:lnTo>
                <a:close/>
                <a:moveTo>
                  <a:pt x="9155" y="14798"/>
                </a:moveTo>
                <a:lnTo>
                  <a:pt x="9155" y="15900"/>
                </a:lnTo>
                <a:lnTo>
                  <a:pt x="8518" y="15900"/>
                </a:lnTo>
                <a:lnTo>
                  <a:pt x="8518" y="14798"/>
                </a:lnTo>
                <a:close/>
                <a:moveTo>
                  <a:pt x="9809" y="14798"/>
                </a:moveTo>
                <a:lnTo>
                  <a:pt x="9809" y="15900"/>
                </a:lnTo>
                <a:lnTo>
                  <a:pt x="9172" y="15900"/>
                </a:lnTo>
                <a:lnTo>
                  <a:pt x="9172" y="14798"/>
                </a:lnTo>
                <a:close/>
                <a:moveTo>
                  <a:pt x="10462" y="14798"/>
                </a:moveTo>
                <a:lnTo>
                  <a:pt x="10462" y="15900"/>
                </a:lnTo>
                <a:lnTo>
                  <a:pt x="9825" y="15900"/>
                </a:lnTo>
                <a:lnTo>
                  <a:pt x="9825" y="14798"/>
                </a:lnTo>
                <a:close/>
                <a:moveTo>
                  <a:pt x="11121" y="14798"/>
                </a:moveTo>
                <a:lnTo>
                  <a:pt x="11121" y="15900"/>
                </a:lnTo>
                <a:lnTo>
                  <a:pt x="10479" y="15900"/>
                </a:lnTo>
                <a:lnTo>
                  <a:pt x="10479" y="14798"/>
                </a:lnTo>
                <a:close/>
                <a:moveTo>
                  <a:pt x="11775" y="14798"/>
                </a:moveTo>
                <a:lnTo>
                  <a:pt x="11775" y="15900"/>
                </a:lnTo>
                <a:lnTo>
                  <a:pt x="11138" y="15900"/>
                </a:lnTo>
                <a:lnTo>
                  <a:pt x="11138" y="14798"/>
                </a:lnTo>
                <a:close/>
                <a:moveTo>
                  <a:pt x="12428" y="14798"/>
                </a:moveTo>
                <a:lnTo>
                  <a:pt x="12428" y="15900"/>
                </a:lnTo>
                <a:lnTo>
                  <a:pt x="11791" y="15900"/>
                </a:lnTo>
                <a:lnTo>
                  <a:pt x="11791" y="14798"/>
                </a:lnTo>
                <a:close/>
                <a:moveTo>
                  <a:pt x="13082" y="14798"/>
                </a:moveTo>
                <a:lnTo>
                  <a:pt x="13082" y="15900"/>
                </a:lnTo>
                <a:lnTo>
                  <a:pt x="12445" y="15900"/>
                </a:lnTo>
                <a:lnTo>
                  <a:pt x="12445" y="14798"/>
                </a:lnTo>
                <a:close/>
                <a:moveTo>
                  <a:pt x="13736" y="14798"/>
                </a:moveTo>
                <a:lnTo>
                  <a:pt x="13736" y="15900"/>
                </a:lnTo>
                <a:lnTo>
                  <a:pt x="13099" y="15900"/>
                </a:lnTo>
                <a:lnTo>
                  <a:pt x="13099" y="14798"/>
                </a:lnTo>
                <a:close/>
                <a:moveTo>
                  <a:pt x="14390" y="14798"/>
                </a:moveTo>
                <a:lnTo>
                  <a:pt x="14390" y="15900"/>
                </a:lnTo>
                <a:lnTo>
                  <a:pt x="13753" y="15900"/>
                </a:lnTo>
                <a:lnTo>
                  <a:pt x="13753" y="14798"/>
                </a:lnTo>
                <a:close/>
                <a:moveTo>
                  <a:pt x="15044" y="14798"/>
                </a:moveTo>
                <a:lnTo>
                  <a:pt x="15044" y="15900"/>
                </a:lnTo>
                <a:lnTo>
                  <a:pt x="14407" y="15900"/>
                </a:lnTo>
                <a:lnTo>
                  <a:pt x="14407" y="14798"/>
                </a:lnTo>
                <a:close/>
                <a:moveTo>
                  <a:pt x="15702" y="14798"/>
                </a:moveTo>
                <a:lnTo>
                  <a:pt x="15702" y="15900"/>
                </a:lnTo>
                <a:lnTo>
                  <a:pt x="15061" y="15900"/>
                </a:lnTo>
                <a:lnTo>
                  <a:pt x="15061" y="14798"/>
                </a:lnTo>
                <a:close/>
                <a:moveTo>
                  <a:pt x="16356" y="14798"/>
                </a:moveTo>
                <a:lnTo>
                  <a:pt x="16356" y="15900"/>
                </a:lnTo>
                <a:lnTo>
                  <a:pt x="15719" y="15900"/>
                </a:lnTo>
                <a:lnTo>
                  <a:pt x="15719" y="14798"/>
                </a:lnTo>
                <a:close/>
                <a:moveTo>
                  <a:pt x="17010" y="14798"/>
                </a:moveTo>
                <a:lnTo>
                  <a:pt x="17010" y="15900"/>
                </a:lnTo>
                <a:lnTo>
                  <a:pt x="16373" y="15900"/>
                </a:lnTo>
                <a:lnTo>
                  <a:pt x="16373" y="14798"/>
                </a:lnTo>
                <a:close/>
                <a:moveTo>
                  <a:pt x="17664" y="14798"/>
                </a:moveTo>
                <a:lnTo>
                  <a:pt x="17664" y="15900"/>
                </a:lnTo>
                <a:lnTo>
                  <a:pt x="17027" y="15900"/>
                </a:lnTo>
                <a:lnTo>
                  <a:pt x="17027" y="14798"/>
                </a:lnTo>
                <a:close/>
                <a:moveTo>
                  <a:pt x="18318" y="14798"/>
                </a:moveTo>
                <a:lnTo>
                  <a:pt x="18318" y="15900"/>
                </a:lnTo>
                <a:lnTo>
                  <a:pt x="17681" y="15900"/>
                </a:lnTo>
                <a:lnTo>
                  <a:pt x="17681" y="14798"/>
                </a:lnTo>
                <a:close/>
                <a:moveTo>
                  <a:pt x="18972" y="14798"/>
                </a:moveTo>
                <a:lnTo>
                  <a:pt x="18972" y="15900"/>
                </a:lnTo>
                <a:lnTo>
                  <a:pt x="18335" y="15900"/>
                </a:lnTo>
                <a:lnTo>
                  <a:pt x="18335" y="14798"/>
                </a:lnTo>
                <a:close/>
                <a:moveTo>
                  <a:pt x="19630" y="14798"/>
                </a:moveTo>
                <a:lnTo>
                  <a:pt x="19630" y="15900"/>
                </a:lnTo>
                <a:lnTo>
                  <a:pt x="18989" y="15900"/>
                </a:lnTo>
                <a:lnTo>
                  <a:pt x="18989" y="14798"/>
                </a:lnTo>
                <a:close/>
                <a:moveTo>
                  <a:pt x="20284" y="14798"/>
                </a:moveTo>
                <a:lnTo>
                  <a:pt x="20284" y="15900"/>
                </a:lnTo>
                <a:lnTo>
                  <a:pt x="19647" y="15900"/>
                </a:lnTo>
                <a:lnTo>
                  <a:pt x="19647" y="14798"/>
                </a:lnTo>
                <a:close/>
                <a:moveTo>
                  <a:pt x="20938" y="14798"/>
                </a:moveTo>
                <a:lnTo>
                  <a:pt x="20938" y="15900"/>
                </a:lnTo>
                <a:lnTo>
                  <a:pt x="20301" y="15900"/>
                </a:lnTo>
                <a:lnTo>
                  <a:pt x="20301" y="14798"/>
                </a:lnTo>
                <a:close/>
                <a:moveTo>
                  <a:pt x="1299" y="15930"/>
                </a:moveTo>
                <a:lnTo>
                  <a:pt x="1299" y="17040"/>
                </a:lnTo>
                <a:lnTo>
                  <a:pt x="662" y="17040"/>
                </a:lnTo>
                <a:lnTo>
                  <a:pt x="662" y="15930"/>
                </a:lnTo>
                <a:close/>
                <a:moveTo>
                  <a:pt x="1953" y="15930"/>
                </a:moveTo>
                <a:lnTo>
                  <a:pt x="1953" y="17040"/>
                </a:lnTo>
                <a:lnTo>
                  <a:pt x="1316" y="17040"/>
                </a:lnTo>
                <a:lnTo>
                  <a:pt x="1316" y="15930"/>
                </a:lnTo>
                <a:close/>
                <a:moveTo>
                  <a:pt x="2611" y="15930"/>
                </a:moveTo>
                <a:lnTo>
                  <a:pt x="2611" y="17040"/>
                </a:lnTo>
                <a:lnTo>
                  <a:pt x="1970" y="17040"/>
                </a:lnTo>
                <a:lnTo>
                  <a:pt x="1970" y="15930"/>
                </a:lnTo>
                <a:close/>
                <a:moveTo>
                  <a:pt x="3265" y="15930"/>
                </a:moveTo>
                <a:lnTo>
                  <a:pt x="3265" y="17040"/>
                </a:lnTo>
                <a:lnTo>
                  <a:pt x="2628" y="17040"/>
                </a:lnTo>
                <a:lnTo>
                  <a:pt x="2628" y="15930"/>
                </a:lnTo>
                <a:close/>
                <a:moveTo>
                  <a:pt x="3919" y="15930"/>
                </a:moveTo>
                <a:lnTo>
                  <a:pt x="3919" y="17040"/>
                </a:lnTo>
                <a:lnTo>
                  <a:pt x="3282" y="17040"/>
                </a:lnTo>
                <a:lnTo>
                  <a:pt x="3282" y="15930"/>
                </a:lnTo>
                <a:close/>
                <a:moveTo>
                  <a:pt x="4573" y="15930"/>
                </a:moveTo>
                <a:lnTo>
                  <a:pt x="4573" y="17040"/>
                </a:lnTo>
                <a:lnTo>
                  <a:pt x="3936" y="17040"/>
                </a:lnTo>
                <a:lnTo>
                  <a:pt x="3936" y="15930"/>
                </a:lnTo>
                <a:close/>
                <a:moveTo>
                  <a:pt x="5227" y="15930"/>
                </a:moveTo>
                <a:lnTo>
                  <a:pt x="5227" y="17040"/>
                </a:lnTo>
                <a:lnTo>
                  <a:pt x="4590" y="17040"/>
                </a:lnTo>
                <a:lnTo>
                  <a:pt x="4590" y="15930"/>
                </a:lnTo>
                <a:close/>
                <a:moveTo>
                  <a:pt x="5881" y="15930"/>
                </a:moveTo>
                <a:lnTo>
                  <a:pt x="5881" y="17040"/>
                </a:lnTo>
                <a:lnTo>
                  <a:pt x="5244" y="17040"/>
                </a:lnTo>
                <a:lnTo>
                  <a:pt x="5244" y="15930"/>
                </a:lnTo>
                <a:close/>
                <a:moveTo>
                  <a:pt x="6539" y="15930"/>
                </a:moveTo>
                <a:lnTo>
                  <a:pt x="6539" y="17040"/>
                </a:lnTo>
                <a:lnTo>
                  <a:pt x="5898" y="17040"/>
                </a:lnTo>
                <a:lnTo>
                  <a:pt x="5898" y="15930"/>
                </a:lnTo>
                <a:close/>
                <a:moveTo>
                  <a:pt x="7193" y="15930"/>
                </a:moveTo>
                <a:lnTo>
                  <a:pt x="7193" y="17040"/>
                </a:lnTo>
                <a:lnTo>
                  <a:pt x="6556" y="17040"/>
                </a:lnTo>
                <a:lnTo>
                  <a:pt x="6556" y="15930"/>
                </a:lnTo>
                <a:close/>
                <a:moveTo>
                  <a:pt x="7847" y="15930"/>
                </a:moveTo>
                <a:lnTo>
                  <a:pt x="7847" y="17040"/>
                </a:lnTo>
                <a:lnTo>
                  <a:pt x="7210" y="17040"/>
                </a:lnTo>
                <a:lnTo>
                  <a:pt x="7210" y="15930"/>
                </a:lnTo>
                <a:close/>
                <a:moveTo>
                  <a:pt x="8501" y="15930"/>
                </a:moveTo>
                <a:lnTo>
                  <a:pt x="8501" y="17040"/>
                </a:lnTo>
                <a:lnTo>
                  <a:pt x="7864" y="17040"/>
                </a:lnTo>
                <a:lnTo>
                  <a:pt x="7864" y="15930"/>
                </a:lnTo>
                <a:close/>
                <a:moveTo>
                  <a:pt x="9155" y="15930"/>
                </a:moveTo>
                <a:lnTo>
                  <a:pt x="9155" y="17040"/>
                </a:lnTo>
                <a:lnTo>
                  <a:pt x="8518" y="17040"/>
                </a:lnTo>
                <a:lnTo>
                  <a:pt x="8518" y="15930"/>
                </a:lnTo>
                <a:close/>
                <a:moveTo>
                  <a:pt x="9809" y="15930"/>
                </a:moveTo>
                <a:lnTo>
                  <a:pt x="9809" y="17040"/>
                </a:lnTo>
                <a:lnTo>
                  <a:pt x="9172" y="17040"/>
                </a:lnTo>
                <a:lnTo>
                  <a:pt x="9172" y="15930"/>
                </a:lnTo>
                <a:close/>
                <a:moveTo>
                  <a:pt x="10462" y="15930"/>
                </a:moveTo>
                <a:lnTo>
                  <a:pt x="10462" y="17040"/>
                </a:lnTo>
                <a:lnTo>
                  <a:pt x="9825" y="17040"/>
                </a:lnTo>
                <a:lnTo>
                  <a:pt x="9825" y="15930"/>
                </a:lnTo>
                <a:close/>
                <a:moveTo>
                  <a:pt x="11121" y="15930"/>
                </a:moveTo>
                <a:lnTo>
                  <a:pt x="11121" y="17040"/>
                </a:lnTo>
                <a:lnTo>
                  <a:pt x="10479" y="17040"/>
                </a:lnTo>
                <a:lnTo>
                  <a:pt x="10479" y="15930"/>
                </a:lnTo>
                <a:close/>
                <a:moveTo>
                  <a:pt x="11775" y="15930"/>
                </a:moveTo>
                <a:lnTo>
                  <a:pt x="11775" y="17040"/>
                </a:lnTo>
                <a:lnTo>
                  <a:pt x="11138" y="17040"/>
                </a:lnTo>
                <a:lnTo>
                  <a:pt x="11138" y="15930"/>
                </a:lnTo>
                <a:close/>
                <a:moveTo>
                  <a:pt x="12428" y="15930"/>
                </a:moveTo>
                <a:lnTo>
                  <a:pt x="12428" y="17040"/>
                </a:lnTo>
                <a:lnTo>
                  <a:pt x="11791" y="17040"/>
                </a:lnTo>
                <a:lnTo>
                  <a:pt x="11791" y="15930"/>
                </a:lnTo>
                <a:close/>
                <a:moveTo>
                  <a:pt x="13082" y="15930"/>
                </a:moveTo>
                <a:lnTo>
                  <a:pt x="13082" y="17040"/>
                </a:lnTo>
                <a:lnTo>
                  <a:pt x="12445" y="17040"/>
                </a:lnTo>
                <a:lnTo>
                  <a:pt x="12445" y="15930"/>
                </a:lnTo>
                <a:close/>
                <a:moveTo>
                  <a:pt x="13736" y="15930"/>
                </a:moveTo>
                <a:lnTo>
                  <a:pt x="13736" y="17040"/>
                </a:lnTo>
                <a:lnTo>
                  <a:pt x="13099" y="17040"/>
                </a:lnTo>
                <a:lnTo>
                  <a:pt x="13099" y="15930"/>
                </a:lnTo>
                <a:close/>
                <a:moveTo>
                  <a:pt x="14390" y="15930"/>
                </a:moveTo>
                <a:lnTo>
                  <a:pt x="14390" y="17040"/>
                </a:lnTo>
                <a:lnTo>
                  <a:pt x="13753" y="17040"/>
                </a:lnTo>
                <a:lnTo>
                  <a:pt x="13753" y="15930"/>
                </a:lnTo>
                <a:close/>
                <a:moveTo>
                  <a:pt x="15044" y="15930"/>
                </a:moveTo>
                <a:lnTo>
                  <a:pt x="15044" y="17040"/>
                </a:lnTo>
                <a:lnTo>
                  <a:pt x="14407" y="17040"/>
                </a:lnTo>
                <a:lnTo>
                  <a:pt x="14407" y="15930"/>
                </a:lnTo>
                <a:close/>
                <a:moveTo>
                  <a:pt x="15702" y="15930"/>
                </a:moveTo>
                <a:lnTo>
                  <a:pt x="15702" y="17040"/>
                </a:lnTo>
                <a:lnTo>
                  <a:pt x="15061" y="17040"/>
                </a:lnTo>
                <a:lnTo>
                  <a:pt x="15061" y="15930"/>
                </a:lnTo>
                <a:close/>
                <a:moveTo>
                  <a:pt x="16356" y="15930"/>
                </a:moveTo>
                <a:lnTo>
                  <a:pt x="16356" y="17040"/>
                </a:lnTo>
                <a:lnTo>
                  <a:pt x="15719" y="17040"/>
                </a:lnTo>
                <a:lnTo>
                  <a:pt x="15719" y="15930"/>
                </a:lnTo>
                <a:close/>
                <a:moveTo>
                  <a:pt x="17010" y="15930"/>
                </a:moveTo>
                <a:lnTo>
                  <a:pt x="17010" y="17040"/>
                </a:lnTo>
                <a:lnTo>
                  <a:pt x="16373" y="17040"/>
                </a:lnTo>
                <a:lnTo>
                  <a:pt x="16373" y="15930"/>
                </a:lnTo>
                <a:close/>
                <a:moveTo>
                  <a:pt x="17664" y="15930"/>
                </a:moveTo>
                <a:lnTo>
                  <a:pt x="17664" y="17040"/>
                </a:lnTo>
                <a:lnTo>
                  <a:pt x="17027" y="17040"/>
                </a:lnTo>
                <a:lnTo>
                  <a:pt x="17027" y="15930"/>
                </a:lnTo>
                <a:close/>
                <a:moveTo>
                  <a:pt x="18318" y="15930"/>
                </a:moveTo>
                <a:lnTo>
                  <a:pt x="18318" y="17040"/>
                </a:lnTo>
                <a:lnTo>
                  <a:pt x="17681" y="17040"/>
                </a:lnTo>
                <a:lnTo>
                  <a:pt x="17681" y="15930"/>
                </a:lnTo>
                <a:close/>
                <a:moveTo>
                  <a:pt x="18972" y="15930"/>
                </a:moveTo>
                <a:lnTo>
                  <a:pt x="18972" y="17040"/>
                </a:lnTo>
                <a:lnTo>
                  <a:pt x="18335" y="17040"/>
                </a:lnTo>
                <a:lnTo>
                  <a:pt x="18335" y="15930"/>
                </a:lnTo>
                <a:close/>
                <a:moveTo>
                  <a:pt x="19630" y="15930"/>
                </a:moveTo>
                <a:lnTo>
                  <a:pt x="19630" y="17040"/>
                </a:lnTo>
                <a:lnTo>
                  <a:pt x="18989" y="17040"/>
                </a:lnTo>
                <a:lnTo>
                  <a:pt x="18989" y="15930"/>
                </a:lnTo>
                <a:close/>
                <a:moveTo>
                  <a:pt x="20284" y="15930"/>
                </a:moveTo>
                <a:lnTo>
                  <a:pt x="20284" y="17040"/>
                </a:lnTo>
                <a:lnTo>
                  <a:pt x="19647" y="17040"/>
                </a:lnTo>
                <a:lnTo>
                  <a:pt x="19647" y="15930"/>
                </a:lnTo>
                <a:close/>
                <a:moveTo>
                  <a:pt x="20938" y="15930"/>
                </a:moveTo>
                <a:lnTo>
                  <a:pt x="20938" y="17040"/>
                </a:lnTo>
                <a:lnTo>
                  <a:pt x="20301" y="17040"/>
                </a:lnTo>
                <a:lnTo>
                  <a:pt x="20301" y="15930"/>
                </a:lnTo>
                <a:close/>
                <a:moveTo>
                  <a:pt x="1299" y="17070"/>
                </a:moveTo>
                <a:lnTo>
                  <a:pt x="1299" y="18173"/>
                </a:lnTo>
                <a:lnTo>
                  <a:pt x="662" y="18173"/>
                </a:lnTo>
                <a:lnTo>
                  <a:pt x="662" y="17070"/>
                </a:lnTo>
                <a:close/>
                <a:moveTo>
                  <a:pt x="1953" y="17070"/>
                </a:moveTo>
                <a:lnTo>
                  <a:pt x="1953" y="18173"/>
                </a:lnTo>
                <a:lnTo>
                  <a:pt x="1316" y="18173"/>
                </a:lnTo>
                <a:lnTo>
                  <a:pt x="1316" y="17070"/>
                </a:lnTo>
                <a:close/>
                <a:moveTo>
                  <a:pt x="2611" y="17070"/>
                </a:moveTo>
                <a:lnTo>
                  <a:pt x="2611" y="18173"/>
                </a:lnTo>
                <a:lnTo>
                  <a:pt x="1970" y="18173"/>
                </a:lnTo>
                <a:lnTo>
                  <a:pt x="1970" y="17070"/>
                </a:lnTo>
                <a:close/>
                <a:moveTo>
                  <a:pt x="3265" y="17070"/>
                </a:moveTo>
                <a:lnTo>
                  <a:pt x="3265" y="18173"/>
                </a:lnTo>
                <a:lnTo>
                  <a:pt x="2628" y="18173"/>
                </a:lnTo>
                <a:lnTo>
                  <a:pt x="2628" y="17070"/>
                </a:lnTo>
                <a:close/>
                <a:moveTo>
                  <a:pt x="3919" y="17070"/>
                </a:moveTo>
                <a:lnTo>
                  <a:pt x="3919" y="18173"/>
                </a:lnTo>
                <a:lnTo>
                  <a:pt x="3282" y="18173"/>
                </a:lnTo>
                <a:lnTo>
                  <a:pt x="3282" y="17070"/>
                </a:lnTo>
                <a:close/>
                <a:moveTo>
                  <a:pt x="4573" y="17070"/>
                </a:moveTo>
                <a:lnTo>
                  <a:pt x="4573" y="18173"/>
                </a:lnTo>
                <a:lnTo>
                  <a:pt x="3936" y="18173"/>
                </a:lnTo>
                <a:lnTo>
                  <a:pt x="3936" y="17070"/>
                </a:lnTo>
                <a:close/>
                <a:moveTo>
                  <a:pt x="5227" y="17070"/>
                </a:moveTo>
                <a:lnTo>
                  <a:pt x="5227" y="18173"/>
                </a:lnTo>
                <a:lnTo>
                  <a:pt x="4590" y="18173"/>
                </a:lnTo>
                <a:lnTo>
                  <a:pt x="4590" y="17070"/>
                </a:lnTo>
                <a:close/>
                <a:moveTo>
                  <a:pt x="5881" y="17070"/>
                </a:moveTo>
                <a:lnTo>
                  <a:pt x="5881" y="18173"/>
                </a:lnTo>
                <a:lnTo>
                  <a:pt x="5244" y="18173"/>
                </a:lnTo>
                <a:lnTo>
                  <a:pt x="5244" y="17070"/>
                </a:lnTo>
                <a:close/>
                <a:moveTo>
                  <a:pt x="6539" y="17070"/>
                </a:moveTo>
                <a:lnTo>
                  <a:pt x="6539" y="18173"/>
                </a:lnTo>
                <a:lnTo>
                  <a:pt x="5898" y="18173"/>
                </a:lnTo>
                <a:lnTo>
                  <a:pt x="5898" y="17070"/>
                </a:lnTo>
                <a:close/>
                <a:moveTo>
                  <a:pt x="7193" y="17070"/>
                </a:moveTo>
                <a:lnTo>
                  <a:pt x="7193" y="18173"/>
                </a:lnTo>
                <a:lnTo>
                  <a:pt x="6556" y="18173"/>
                </a:lnTo>
                <a:lnTo>
                  <a:pt x="6556" y="17070"/>
                </a:lnTo>
                <a:close/>
                <a:moveTo>
                  <a:pt x="7847" y="17070"/>
                </a:moveTo>
                <a:lnTo>
                  <a:pt x="7847" y="18173"/>
                </a:lnTo>
                <a:lnTo>
                  <a:pt x="7210" y="18173"/>
                </a:lnTo>
                <a:lnTo>
                  <a:pt x="7210" y="17070"/>
                </a:lnTo>
                <a:close/>
                <a:moveTo>
                  <a:pt x="8501" y="17070"/>
                </a:moveTo>
                <a:lnTo>
                  <a:pt x="8501" y="18173"/>
                </a:lnTo>
                <a:lnTo>
                  <a:pt x="7864" y="18173"/>
                </a:lnTo>
                <a:lnTo>
                  <a:pt x="7864" y="17070"/>
                </a:lnTo>
                <a:close/>
                <a:moveTo>
                  <a:pt x="9155" y="17070"/>
                </a:moveTo>
                <a:lnTo>
                  <a:pt x="9155" y="18173"/>
                </a:lnTo>
                <a:lnTo>
                  <a:pt x="8518" y="18173"/>
                </a:lnTo>
                <a:lnTo>
                  <a:pt x="8518" y="17070"/>
                </a:lnTo>
                <a:close/>
                <a:moveTo>
                  <a:pt x="9809" y="17070"/>
                </a:moveTo>
                <a:lnTo>
                  <a:pt x="9809" y="18173"/>
                </a:lnTo>
                <a:lnTo>
                  <a:pt x="9172" y="18173"/>
                </a:lnTo>
                <a:lnTo>
                  <a:pt x="9172" y="17070"/>
                </a:lnTo>
                <a:close/>
                <a:moveTo>
                  <a:pt x="10462" y="17070"/>
                </a:moveTo>
                <a:lnTo>
                  <a:pt x="10462" y="18173"/>
                </a:lnTo>
                <a:lnTo>
                  <a:pt x="9825" y="18173"/>
                </a:lnTo>
                <a:lnTo>
                  <a:pt x="9825" y="17070"/>
                </a:lnTo>
                <a:close/>
                <a:moveTo>
                  <a:pt x="11121" y="17070"/>
                </a:moveTo>
                <a:lnTo>
                  <a:pt x="11121" y="18173"/>
                </a:lnTo>
                <a:lnTo>
                  <a:pt x="10479" y="18173"/>
                </a:lnTo>
                <a:lnTo>
                  <a:pt x="10479" y="17070"/>
                </a:lnTo>
                <a:close/>
                <a:moveTo>
                  <a:pt x="11775" y="17070"/>
                </a:moveTo>
                <a:lnTo>
                  <a:pt x="11775" y="18173"/>
                </a:lnTo>
                <a:lnTo>
                  <a:pt x="11138" y="18173"/>
                </a:lnTo>
                <a:lnTo>
                  <a:pt x="11138" y="17070"/>
                </a:lnTo>
                <a:close/>
                <a:moveTo>
                  <a:pt x="12428" y="17070"/>
                </a:moveTo>
                <a:lnTo>
                  <a:pt x="12428" y="18173"/>
                </a:lnTo>
                <a:lnTo>
                  <a:pt x="11791" y="18173"/>
                </a:lnTo>
                <a:lnTo>
                  <a:pt x="11791" y="17070"/>
                </a:lnTo>
                <a:close/>
                <a:moveTo>
                  <a:pt x="13082" y="17070"/>
                </a:moveTo>
                <a:lnTo>
                  <a:pt x="13082" y="18173"/>
                </a:lnTo>
                <a:lnTo>
                  <a:pt x="12445" y="18173"/>
                </a:lnTo>
                <a:lnTo>
                  <a:pt x="12445" y="17070"/>
                </a:lnTo>
                <a:close/>
                <a:moveTo>
                  <a:pt x="13736" y="17070"/>
                </a:moveTo>
                <a:lnTo>
                  <a:pt x="13736" y="18173"/>
                </a:lnTo>
                <a:lnTo>
                  <a:pt x="13099" y="18173"/>
                </a:lnTo>
                <a:lnTo>
                  <a:pt x="13099" y="17070"/>
                </a:lnTo>
                <a:close/>
                <a:moveTo>
                  <a:pt x="14390" y="17070"/>
                </a:moveTo>
                <a:lnTo>
                  <a:pt x="14390" y="18173"/>
                </a:lnTo>
                <a:lnTo>
                  <a:pt x="13753" y="18173"/>
                </a:lnTo>
                <a:lnTo>
                  <a:pt x="13753" y="17070"/>
                </a:lnTo>
                <a:close/>
                <a:moveTo>
                  <a:pt x="15044" y="17070"/>
                </a:moveTo>
                <a:lnTo>
                  <a:pt x="15044" y="18173"/>
                </a:lnTo>
                <a:lnTo>
                  <a:pt x="14407" y="18173"/>
                </a:lnTo>
                <a:lnTo>
                  <a:pt x="14407" y="17070"/>
                </a:lnTo>
                <a:close/>
                <a:moveTo>
                  <a:pt x="15702" y="17070"/>
                </a:moveTo>
                <a:lnTo>
                  <a:pt x="15702" y="18173"/>
                </a:lnTo>
                <a:lnTo>
                  <a:pt x="15061" y="18173"/>
                </a:lnTo>
                <a:lnTo>
                  <a:pt x="15061" y="17070"/>
                </a:lnTo>
                <a:close/>
                <a:moveTo>
                  <a:pt x="16356" y="17070"/>
                </a:moveTo>
                <a:lnTo>
                  <a:pt x="16356" y="18173"/>
                </a:lnTo>
                <a:lnTo>
                  <a:pt x="15719" y="18173"/>
                </a:lnTo>
                <a:lnTo>
                  <a:pt x="15719" y="17070"/>
                </a:lnTo>
                <a:close/>
                <a:moveTo>
                  <a:pt x="17010" y="17070"/>
                </a:moveTo>
                <a:lnTo>
                  <a:pt x="17010" y="18173"/>
                </a:lnTo>
                <a:lnTo>
                  <a:pt x="16373" y="18173"/>
                </a:lnTo>
                <a:lnTo>
                  <a:pt x="16373" y="17070"/>
                </a:lnTo>
                <a:close/>
                <a:moveTo>
                  <a:pt x="17664" y="17070"/>
                </a:moveTo>
                <a:lnTo>
                  <a:pt x="17664" y="18173"/>
                </a:lnTo>
                <a:lnTo>
                  <a:pt x="17027" y="18173"/>
                </a:lnTo>
                <a:lnTo>
                  <a:pt x="17027" y="17070"/>
                </a:lnTo>
                <a:close/>
                <a:moveTo>
                  <a:pt x="18318" y="17070"/>
                </a:moveTo>
                <a:lnTo>
                  <a:pt x="18318" y="18173"/>
                </a:lnTo>
                <a:lnTo>
                  <a:pt x="17681" y="18173"/>
                </a:lnTo>
                <a:lnTo>
                  <a:pt x="17681" y="17070"/>
                </a:lnTo>
                <a:close/>
                <a:moveTo>
                  <a:pt x="18972" y="17070"/>
                </a:moveTo>
                <a:lnTo>
                  <a:pt x="18972" y="18173"/>
                </a:lnTo>
                <a:lnTo>
                  <a:pt x="18335" y="18173"/>
                </a:lnTo>
                <a:lnTo>
                  <a:pt x="18335" y="17070"/>
                </a:lnTo>
                <a:close/>
                <a:moveTo>
                  <a:pt x="19630" y="17070"/>
                </a:moveTo>
                <a:lnTo>
                  <a:pt x="19630" y="18173"/>
                </a:lnTo>
                <a:lnTo>
                  <a:pt x="18989" y="18173"/>
                </a:lnTo>
                <a:lnTo>
                  <a:pt x="18989" y="17070"/>
                </a:lnTo>
                <a:close/>
                <a:moveTo>
                  <a:pt x="20284" y="17070"/>
                </a:moveTo>
                <a:lnTo>
                  <a:pt x="20284" y="18173"/>
                </a:lnTo>
                <a:lnTo>
                  <a:pt x="19647" y="18173"/>
                </a:lnTo>
                <a:lnTo>
                  <a:pt x="19647" y="17070"/>
                </a:lnTo>
                <a:close/>
                <a:moveTo>
                  <a:pt x="20938" y="17070"/>
                </a:moveTo>
                <a:lnTo>
                  <a:pt x="20938" y="18173"/>
                </a:lnTo>
                <a:lnTo>
                  <a:pt x="20301" y="18173"/>
                </a:lnTo>
                <a:lnTo>
                  <a:pt x="20301" y="17070"/>
                </a:lnTo>
                <a:close/>
                <a:moveTo>
                  <a:pt x="1299" y="18203"/>
                </a:moveTo>
                <a:lnTo>
                  <a:pt x="1299" y="19313"/>
                </a:lnTo>
                <a:lnTo>
                  <a:pt x="662" y="19313"/>
                </a:lnTo>
                <a:lnTo>
                  <a:pt x="662" y="18203"/>
                </a:lnTo>
                <a:close/>
                <a:moveTo>
                  <a:pt x="1953" y="18203"/>
                </a:moveTo>
                <a:lnTo>
                  <a:pt x="1953" y="19313"/>
                </a:lnTo>
                <a:lnTo>
                  <a:pt x="1316" y="19313"/>
                </a:lnTo>
                <a:lnTo>
                  <a:pt x="1316" y="18203"/>
                </a:lnTo>
                <a:close/>
                <a:moveTo>
                  <a:pt x="2611" y="18203"/>
                </a:moveTo>
                <a:lnTo>
                  <a:pt x="2611" y="19313"/>
                </a:lnTo>
                <a:lnTo>
                  <a:pt x="1970" y="19313"/>
                </a:lnTo>
                <a:lnTo>
                  <a:pt x="1970" y="18203"/>
                </a:lnTo>
                <a:close/>
                <a:moveTo>
                  <a:pt x="3265" y="18203"/>
                </a:moveTo>
                <a:lnTo>
                  <a:pt x="3265" y="19313"/>
                </a:lnTo>
                <a:lnTo>
                  <a:pt x="2628" y="19313"/>
                </a:lnTo>
                <a:lnTo>
                  <a:pt x="2628" y="18203"/>
                </a:lnTo>
                <a:close/>
                <a:moveTo>
                  <a:pt x="3919" y="18203"/>
                </a:moveTo>
                <a:lnTo>
                  <a:pt x="3919" y="19313"/>
                </a:lnTo>
                <a:lnTo>
                  <a:pt x="3282" y="19313"/>
                </a:lnTo>
                <a:lnTo>
                  <a:pt x="3282" y="18203"/>
                </a:lnTo>
                <a:close/>
                <a:moveTo>
                  <a:pt x="4573" y="18203"/>
                </a:moveTo>
                <a:lnTo>
                  <a:pt x="4573" y="19313"/>
                </a:lnTo>
                <a:lnTo>
                  <a:pt x="3936" y="19313"/>
                </a:lnTo>
                <a:lnTo>
                  <a:pt x="3936" y="18203"/>
                </a:lnTo>
                <a:close/>
                <a:moveTo>
                  <a:pt x="5227" y="18203"/>
                </a:moveTo>
                <a:lnTo>
                  <a:pt x="5227" y="19313"/>
                </a:lnTo>
                <a:lnTo>
                  <a:pt x="4590" y="19313"/>
                </a:lnTo>
                <a:lnTo>
                  <a:pt x="4590" y="18203"/>
                </a:lnTo>
                <a:close/>
                <a:moveTo>
                  <a:pt x="5881" y="18203"/>
                </a:moveTo>
                <a:lnTo>
                  <a:pt x="5881" y="19313"/>
                </a:lnTo>
                <a:lnTo>
                  <a:pt x="5244" y="19313"/>
                </a:lnTo>
                <a:lnTo>
                  <a:pt x="5244" y="18203"/>
                </a:lnTo>
                <a:close/>
                <a:moveTo>
                  <a:pt x="6539" y="18203"/>
                </a:moveTo>
                <a:lnTo>
                  <a:pt x="6539" y="19313"/>
                </a:lnTo>
                <a:lnTo>
                  <a:pt x="5898" y="19313"/>
                </a:lnTo>
                <a:lnTo>
                  <a:pt x="5898" y="18203"/>
                </a:lnTo>
                <a:close/>
                <a:moveTo>
                  <a:pt x="7193" y="18203"/>
                </a:moveTo>
                <a:lnTo>
                  <a:pt x="7193" y="19313"/>
                </a:lnTo>
                <a:lnTo>
                  <a:pt x="6556" y="19313"/>
                </a:lnTo>
                <a:lnTo>
                  <a:pt x="6556" y="18203"/>
                </a:lnTo>
                <a:close/>
                <a:moveTo>
                  <a:pt x="7847" y="18203"/>
                </a:moveTo>
                <a:lnTo>
                  <a:pt x="7847" y="19313"/>
                </a:lnTo>
                <a:lnTo>
                  <a:pt x="7210" y="19313"/>
                </a:lnTo>
                <a:lnTo>
                  <a:pt x="7210" y="18203"/>
                </a:lnTo>
                <a:close/>
                <a:moveTo>
                  <a:pt x="8501" y="18203"/>
                </a:moveTo>
                <a:lnTo>
                  <a:pt x="8501" y="19313"/>
                </a:lnTo>
                <a:lnTo>
                  <a:pt x="7864" y="19313"/>
                </a:lnTo>
                <a:lnTo>
                  <a:pt x="7864" y="18203"/>
                </a:lnTo>
                <a:close/>
                <a:moveTo>
                  <a:pt x="9155" y="18203"/>
                </a:moveTo>
                <a:lnTo>
                  <a:pt x="9155" y="19313"/>
                </a:lnTo>
                <a:lnTo>
                  <a:pt x="8518" y="19313"/>
                </a:lnTo>
                <a:lnTo>
                  <a:pt x="8518" y="18203"/>
                </a:lnTo>
                <a:close/>
                <a:moveTo>
                  <a:pt x="9809" y="18203"/>
                </a:moveTo>
                <a:lnTo>
                  <a:pt x="9809" y="19313"/>
                </a:lnTo>
                <a:lnTo>
                  <a:pt x="9172" y="19313"/>
                </a:lnTo>
                <a:lnTo>
                  <a:pt x="9172" y="18203"/>
                </a:lnTo>
                <a:close/>
                <a:moveTo>
                  <a:pt x="10462" y="18203"/>
                </a:moveTo>
                <a:lnTo>
                  <a:pt x="10462" y="19313"/>
                </a:lnTo>
                <a:lnTo>
                  <a:pt x="9825" y="19313"/>
                </a:lnTo>
                <a:lnTo>
                  <a:pt x="9825" y="18203"/>
                </a:lnTo>
                <a:close/>
                <a:moveTo>
                  <a:pt x="11121" y="18203"/>
                </a:moveTo>
                <a:lnTo>
                  <a:pt x="11121" y="19313"/>
                </a:lnTo>
                <a:lnTo>
                  <a:pt x="10479" y="19313"/>
                </a:lnTo>
                <a:lnTo>
                  <a:pt x="10479" y="18203"/>
                </a:lnTo>
                <a:close/>
                <a:moveTo>
                  <a:pt x="11775" y="18203"/>
                </a:moveTo>
                <a:lnTo>
                  <a:pt x="11775" y="19313"/>
                </a:lnTo>
                <a:lnTo>
                  <a:pt x="11138" y="19313"/>
                </a:lnTo>
                <a:lnTo>
                  <a:pt x="11138" y="18203"/>
                </a:lnTo>
                <a:close/>
                <a:moveTo>
                  <a:pt x="12428" y="18203"/>
                </a:moveTo>
                <a:lnTo>
                  <a:pt x="12428" y="19313"/>
                </a:lnTo>
                <a:lnTo>
                  <a:pt x="11791" y="19313"/>
                </a:lnTo>
                <a:lnTo>
                  <a:pt x="11791" y="18203"/>
                </a:lnTo>
                <a:close/>
                <a:moveTo>
                  <a:pt x="13082" y="18203"/>
                </a:moveTo>
                <a:lnTo>
                  <a:pt x="13082" y="19313"/>
                </a:lnTo>
                <a:lnTo>
                  <a:pt x="12445" y="19313"/>
                </a:lnTo>
                <a:lnTo>
                  <a:pt x="12445" y="18203"/>
                </a:lnTo>
                <a:close/>
                <a:moveTo>
                  <a:pt x="13736" y="18203"/>
                </a:moveTo>
                <a:lnTo>
                  <a:pt x="13736" y="19313"/>
                </a:lnTo>
                <a:lnTo>
                  <a:pt x="13099" y="19313"/>
                </a:lnTo>
                <a:lnTo>
                  <a:pt x="13099" y="18203"/>
                </a:lnTo>
                <a:close/>
                <a:moveTo>
                  <a:pt x="14390" y="18203"/>
                </a:moveTo>
                <a:lnTo>
                  <a:pt x="14390" y="19313"/>
                </a:lnTo>
                <a:lnTo>
                  <a:pt x="13753" y="19313"/>
                </a:lnTo>
                <a:lnTo>
                  <a:pt x="13753" y="18203"/>
                </a:lnTo>
                <a:close/>
                <a:moveTo>
                  <a:pt x="15044" y="18203"/>
                </a:moveTo>
                <a:lnTo>
                  <a:pt x="15044" y="19313"/>
                </a:lnTo>
                <a:lnTo>
                  <a:pt x="14407" y="19313"/>
                </a:lnTo>
                <a:lnTo>
                  <a:pt x="14407" y="18203"/>
                </a:lnTo>
                <a:close/>
                <a:moveTo>
                  <a:pt x="15702" y="18203"/>
                </a:moveTo>
                <a:lnTo>
                  <a:pt x="15702" y="19313"/>
                </a:lnTo>
                <a:lnTo>
                  <a:pt x="15061" y="19313"/>
                </a:lnTo>
                <a:lnTo>
                  <a:pt x="15061" y="18203"/>
                </a:lnTo>
                <a:close/>
                <a:moveTo>
                  <a:pt x="16356" y="18203"/>
                </a:moveTo>
                <a:lnTo>
                  <a:pt x="16356" y="19313"/>
                </a:lnTo>
                <a:lnTo>
                  <a:pt x="15719" y="19313"/>
                </a:lnTo>
                <a:lnTo>
                  <a:pt x="15719" y="18203"/>
                </a:lnTo>
                <a:close/>
                <a:moveTo>
                  <a:pt x="17010" y="18203"/>
                </a:moveTo>
                <a:lnTo>
                  <a:pt x="17010" y="19313"/>
                </a:lnTo>
                <a:lnTo>
                  <a:pt x="16373" y="19313"/>
                </a:lnTo>
                <a:lnTo>
                  <a:pt x="16373" y="18203"/>
                </a:lnTo>
                <a:close/>
                <a:moveTo>
                  <a:pt x="17664" y="18203"/>
                </a:moveTo>
                <a:lnTo>
                  <a:pt x="17664" y="19313"/>
                </a:lnTo>
                <a:lnTo>
                  <a:pt x="17027" y="19313"/>
                </a:lnTo>
                <a:lnTo>
                  <a:pt x="17027" y="18203"/>
                </a:lnTo>
                <a:close/>
                <a:moveTo>
                  <a:pt x="18318" y="18203"/>
                </a:moveTo>
                <a:lnTo>
                  <a:pt x="18318" y="19313"/>
                </a:lnTo>
                <a:lnTo>
                  <a:pt x="17681" y="19313"/>
                </a:lnTo>
                <a:lnTo>
                  <a:pt x="17681" y="18203"/>
                </a:lnTo>
                <a:close/>
                <a:moveTo>
                  <a:pt x="18972" y="18203"/>
                </a:moveTo>
                <a:lnTo>
                  <a:pt x="18972" y="19313"/>
                </a:lnTo>
                <a:lnTo>
                  <a:pt x="18335" y="19313"/>
                </a:lnTo>
                <a:lnTo>
                  <a:pt x="18335" y="18203"/>
                </a:lnTo>
                <a:close/>
                <a:moveTo>
                  <a:pt x="19630" y="18203"/>
                </a:moveTo>
                <a:lnTo>
                  <a:pt x="19630" y="19313"/>
                </a:lnTo>
                <a:lnTo>
                  <a:pt x="18989" y="19313"/>
                </a:lnTo>
                <a:lnTo>
                  <a:pt x="18989" y="18203"/>
                </a:lnTo>
                <a:close/>
                <a:moveTo>
                  <a:pt x="20284" y="18203"/>
                </a:moveTo>
                <a:lnTo>
                  <a:pt x="20284" y="19313"/>
                </a:lnTo>
                <a:lnTo>
                  <a:pt x="19647" y="19313"/>
                </a:lnTo>
                <a:lnTo>
                  <a:pt x="19647" y="18203"/>
                </a:lnTo>
                <a:close/>
                <a:moveTo>
                  <a:pt x="20938" y="18203"/>
                </a:moveTo>
                <a:lnTo>
                  <a:pt x="20938" y="19313"/>
                </a:lnTo>
                <a:lnTo>
                  <a:pt x="20301" y="19313"/>
                </a:lnTo>
                <a:lnTo>
                  <a:pt x="20301" y="18203"/>
                </a:lnTo>
                <a:close/>
                <a:moveTo>
                  <a:pt x="1299" y="19342"/>
                </a:moveTo>
                <a:lnTo>
                  <a:pt x="1299" y="20445"/>
                </a:lnTo>
                <a:lnTo>
                  <a:pt x="662" y="20445"/>
                </a:lnTo>
                <a:lnTo>
                  <a:pt x="662" y="19342"/>
                </a:lnTo>
                <a:close/>
                <a:moveTo>
                  <a:pt x="1953" y="19342"/>
                </a:moveTo>
                <a:lnTo>
                  <a:pt x="1953" y="20445"/>
                </a:lnTo>
                <a:lnTo>
                  <a:pt x="1316" y="20445"/>
                </a:lnTo>
                <a:lnTo>
                  <a:pt x="1316" y="19342"/>
                </a:lnTo>
                <a:close/>
                <a:moveTo>
                  <a:pt x="2611" y="19342"/>
                </a:moveTo>
                <a:lnTo>
                  <a:pt x="2611" y="20445"/>
                </a:lnTo>
                <a:lnTo>
                  <a:pt x="1970" y="20445"/>
                </a:lnTo>
                <a:lnTo>
                  <a:pt x="1970" y="19342"/>
                </a:lnTo>
                <a:close/>
                <a:moveTo>
                  <a:pt x="3265" y="19342"/>
                </a:moveTo>
                <a:lnTo>
                  <a:pt x="3265" y="20445"/>
                </a:lnTo>
                <a:lnTo>
                  <a:pt x="2628" y="20445"/>
                </a:lnTo>
                <a:lnTo>
                  <a:pt x="2628" y="19342"/>
                </a:lnTo>
                <a:close/>
                <a:moveTo>
                  <a:pt x="3919" y="19342"/>
                </a:moveTo>
                <a:lnTo>
                  <a:pt x="3919" y="20445"/>
                </a:lnTo>
                <a:lnTo>
                  <a:pt x="3282" y="20445"/>
                </a:lnTo>
                <a:lnTo>
                  <a:pt x="3282" y="19342"/>
                </a:lnTo>
                <a:close/>
                <a:moveTo>
                  <a:pt x="4573" y="19342"/>
                </a:moveTo>
                <a:lnTo>
                  <a:pt x="4573" y="20445"/>
                </a:lnTo>
                <a:lnTo>
                  <a:pt x="3936" y="20445"/>
                </a:lnTo>
                <a:lnTo>
                  <a:pt x="3936" y="19342"/>
                </a:lnTo>
                <a:close/>
                <a:moveTo>
                  <a:pt x="5227" y="19342"/>
                </a:moveTo>
                <a:lnTo>
                  <a:pt x="5227" y="20445"/>
                </a:lnTo>
                <a:lnTo>
                  <a:pt x="4590" y="20445"/>
                </a:lnTo>
                <a:lnTo>
                  <a:pt x="4590" y="19342"/>
                </a:lnTo>
                <a:close/>
                <a:moveTo>
                  <a:pt x="5881" y="19342"/>
                </a:moveTo>
                <a:lnTo>
                  <a:pt x="5881" y="20445"/>
                </a:lnTo>
                <a:lnTo>
                  <a:pt x="5244" y="20445"/>
                </a:lnTo>
                <a:lnTo>
                  <a:pt x="5244" y="19342"/>
                </a:lnTo>
                <a:close/>
                <a:moveTo>
                  <a:pt x="6539" y="19342"/>
                </a:moveTo>
                <a:lnTo>
                  <a:pt x="6539" y="20445"/>
                </a:lnTo>
                <a:lnTo>
                  <a:pt x="5898" y="20445"/>
                </a:lnTo>
                <a:lnTo>
                  <a:pt x="5898" y="19342"/>
                </a:lnTo>
                <a:close/>
                <a:moveTo>
                  <a:pt x="7193" y="19342"/>
                </a:moveTo>
                <a:lnTo>
                  <a:pt x="7193" y="20445"/>
                </a:lnTo>
                <a:lnTo>
                  <a:pt x="6556" y="20445"/>
                </a:lnTo>
                <a:lnTo>
                  <a:pt x="6556" y="19342"/>
                </a:lnTo>
                <a:close/>
                <a:moveTo>
                  <a:pt x="7847" y="19342"/>
                </a:moveTo>
                <a:lnTo>
                  <a:pt x="7847" y="20445"/>
                </a:lnTo>
                <a:lnTo>
                  <a:pt x="7210" y="20445"/>
                </a:lnTo>
                <a:lnTo>
                  <a:pt x="7210" y="19342"/>
                </a:lnTo>
                <a:close/>
                <a:moveTo>
                  <a:pt x="8501" y="19342"/>
                </a:moveTo>
                <a:lnTo>
                  <a:pt x="8501" y="20445"/>
                </a:lnTo>
                <a:lnTo>
                  <a:pt x="7864" y="20445"/>
                </a:lnTo>
                <a:lnTo>
                  <a:pt x="7864" y="19342"/>
                </a:lnTo>
                <a:close/>
                <a:moveTo>
                  <a:pt x="9155" y="19342"/>
                </a:moveTo>
                <a:lnTo>
                  <a:pt x="9155" y="20445"/>
                </a:lnTo>
                <a:lnTo>
                  <a:pt x="8518" y="20445"/>
                </a:lnTo>
                <a:lnTo>
                  <a:pt x="8518" y="19342"/>
                </a:lnTo>
                <a:close/>
                <a:moveTo>
                  <a:pt x="9809" y="19342"/>
                </a:moveTo>
                <a:lnTo>
                  <a:pt x="9809" y="20445"/>
                </a:lnTo>
                <a:lnTo>
                  <a:pt x="9172" y="20445"/>
                </a:lnTo>
                <a:lnTo>
                  <a:pt x="9172" y="19342"/>
                </a:lnTo>
                <a:close/>
                <a:moveTo>
                  <a:pt x="10462" y="19342"/>
                </a:moveTo>
                <a:lnTo>
                  <a:pt x="10462" y="20445"/>
                </a:lnTo>
                <a:lnTo>
                  <a:pt x="9825" y="20445"/>
                </a:lnTo>
                <a:lnTo>
                  <a:pt x="9825" y="19342"/>
                </a:lnTo>
                <a:close/>
                <a:moveTo>
                  <a:pt x="11121" y="19342"/>
                </a:moveTo>
                <a:lnTo>
                  <a:pt x="11121" y="20445"/>
                </a:lnTo>
                <a:lnTo>
                  <a:pt x="10479" y="20445"/>
                </a:lnTo>
                <a:lnTo>
                  <a:pt x="10479" y="19342"/>
                </a:lnTo>
                <a:close/>
                <a:moveTo>
                  <a:pt x="11775" y="19342"/>
                </a:moveTo>
                <a:lnTo>
                  <a:pt x="11775" y="20445"/>
                </a:lnTo>
                <a:lnTo>
                  <a:pt x="11138" y="20445"/>
                </a:lnTo>
                <a:lnTo>
                  <a:pt x="11138" y="19342"/>
                </a:lnTo>
                <a:close/>
                <a:moveTo>
                  <a:pt x="12428" y="19342"/>
                </a:moveTo>
                <a:lnTo>
                  <a:pt x="12428" y="20445"/>
                </a:lnTo>
                <a:lnTo>
                  <a:pt x="11791" y="20445"/>
                </a:lnTo>
                <a:lnTo>
                  <a:pt x="11791" y="19342"/>
                </a:lnTo>
                <a:close/>
                <a:moveTo>
                  <a:pt x="13082" y="19342"/>
                </a:moveTo>
                <a:lnTo>
                  <a:pt x="13082" y="20445"/>
                </a:lnTo>
                <a:lnTo>
                  <a:pt x="12445" y="20445"/>
                </a:lnTo>
                <a:lnTo>
                  <a:pt x="12445" y="19342"/>
                </a:lnTo>
                <a:close/>
                <a:moveTo>
                  <a:pt x="13736" y="19342"/>
                </a:moveTo>
                <a:lnTo>
                  <a:pt x="13736" y="20445"/>
                </a:lnTo>
                <a:lnTo>
                  <a:pt x="13099" y="20445"/>
                </a:lnTo>
                <a:lnTo>
                  <a:pt x="13099" y="19342"/>
                </a:lnTo>
                <a:close/>
                <a:moveTo>
                  <a:pt x="14390" y="19342"/>
                </a:moveTo>
                <a:lnTo>
                  <a:pt x="14390" y="20445"/>
                </a:lnTo>
                <a:lnTo>
                  <a:pt x="13753" y="20445"/>
                </a:lnTo>
                <a:lnTo>
                  <a:pt x="13753" y="19342"/>
                </a:lnTo>
                <a:close/>
                <a:moveTo>
                  <a:pt x="15044" y="19342"/>
                </a:moveTo>
                <a:lnTo>
                  <a:pt x="15044" y="20445"/>
                </a:lnTo>
                <a:lnTo>
                  <a:pt x="14407" y="20445"/>
                </a:lnTo>
                <a:lnTo>
                  <a:pt x="14407" y="19342"/>
                </a:lnTo>
                <a:close/>
                <a:moveTo>
                  <a:pt x="15702" y="19342"/>
                </a:moveTo>
                <a:lnTo>
                  <a:pt x="15702" y="20445"/>
                </a:lnTo>
                <a:lnTo>
                  <a:pt x="15061" y="20445"/>
                </a:lnTo>
                <a:lnTo>
                  <a:pt x="15061" y="19342"/>
                </a:lnTo>
                <a:close/>
                <a:moveTo>
                  <a:pt x="16356" y="19342"/>
                </a:moveTo>
                <a:lnTo>
                  <a:pt x="16356" y="20445"/>
                </a:lnTo>
                <a:lnTo>
                  <a:pt x="15719" y="20445"/>
                </a:lnTo>
                <a:lnTo>
                  <a:pt x="15719" y="19342"/>
                </a:lnTo>
                <a:close/>
                <a:moveTo>
                  <a:pt x="17010" y="19342"/>
                </a:moveTo>
                <a:lnTo>
                  <a:pt x="17010" y="20445"/>
                </a:lnTo>
                <a:lnTo>
                  <a:pt x="16373" y="20445"/>
                </a:lnTo>
                <a:lnTo>
                  <a:pt x="16373" y="19342"/>
                </a:lnTo>
                <a:close/>
                <a:moveTo>
                  <a:pt x="17664" y="19342"/>
                </a:moveTo>
                <a:lnTo>
                  <a:pt x="17664" y="20445"/>
                </a:lnTo>
                <a:lnTo>
                  <a:pt x="17027" y="20445"/>
                </a:lnTo>
                <a:lnTo>
                  <a:pt x="17027" y="19342"/>
                </a:lnTo>
                <a:close/>
                <a:moveTo>
                  <a:pt x="18318" y="19342"/>
                </a:moveTo>
                <a:lnTo>
                  <a:pt x="18318" y="20445"/>
                </a:lnTo>
                <a:lnTo>
                  <a:pt x="17681" y="20445"/>
                </a:lnTo>
                <a:lnTo>
                  <a:pt x="17681" y="19342"/>
                </a:lnTo>
                <a:close/>
                <a:moveTo>
                  <a:pt x="18972" y="19342"/>
                </a:moveTo>
                <a:lnTo>
                  <a:pt x="18972" y="20445"/>
                </a:lnTo>
                <a:lnTo>
                  <a:pt x="18335" y="20445"/>
                </a:lnTo>
                <a:lnTo>
                  <a:pt x="18335" y="19342"/>
                </a:lnTo>
                <a:close/>
                <a:moveTo>
                  <a:pt x="19630" y="19342"/>
                </a:moveTo>
                <a:lnTo>
                  <a:pt x="19630" y="20445"/>
                </a:lnTo>
                <a:lnTo>
                  <a:pt x="18989" y="20445"/>
                </a:lnTo>
                <a:lnTo>
                  <a:pt x="18989" y="19342"/>
                </a:lnTo>
                <a:close/>
                <a:moveTo>
                  <a:pt x="20284" y="19342"/>
                </a:moveTo>
                <a:lnTo>
                  <a:pt x="20284" y="20445"/>
                </a:lnTo>
                <a:lnTo>
                  <a:pt x="19647" y="20445"/>
                </a:lnTo>
                <a:lnTo>
                  <a:pt x="19647" y="19342"/>
                </a:lnTo>
                <a:close/>
                <a:moveTo>
                  <a:pt x="20938" y="19342"/>
                </a:moveTo>
                <a:lnTo>
                  <a:pt x="20938" y="20445"/>
                </a:lnTo>
                <a:lnTo>
                  <a:pt x="20301" y="20445"/>
                </a:lnTo>
                <a:lnTo>
                  <a:pt x="20301" y="19342"/>
                </a:lnTo>
                <a:close/>
                <a:moveTo>
                  <a:pt x="645" y="0"/>
                </a:moveTo>
                <a:lnTo>
                  <a:pt x="645" y="1125"/>
                </a:lnTo>
                <a:lnTo>
                  <a:pt x="0" y="1125"/>
                </a:lnTo>
                <a:lnTo>
                  <a:pt x="0" y="1155"/>
                </a:lnTo>
                <a:lnTo>
                  <a:pt x="645" y="1155"/>
                </a:lnTo>
                <a:lnTo>
                  <a:pt x="645" y="2258"/>
                </a:lnTo>
                <a:lnTo>
                  <a:pt x="0" y="2258"/>
                </a:lnTo>
                <a:lnTo>
                  <a:pt x="0" y="2287"/>
                </a:lnTo>
                <a:lnTo>
                  <a:pt x="645" y="2287"/>
                </a:lnTo>
                <a:lnTo>
                  <a:pt x="645" y="3397"/>
                </a:lnTo>
                <a:lnTo>
                  <a:pt x="0" y="3397"/>
                </a:lnTo>
                <a:lnTo>
                  <a:pt x="0" y="3427"/>
                </a:lnTo>
                <a:lnTo>
                  <a:pt x="645" y="3427"/>
                </a:lnTo>
                <a:lnTo>
                  <a:pt x="645" y="4530"/>
                </a:lnTo>
                <a:lnTo>
                  <a:pt x="0" y="4530"/>
                </a:lnTo>
                <a:lnTo>
                  <a:pt x="0" y="4560"/>
                </a:lnTo>
                <a:lnTo>
                  <a:pt x="645" y="4560"/>
                </a:lnTo>
                <a:lnTo>
                  <a:pt x="645" y="5670"/>
                </a:lnTo>
                <a:lnTo>
                  <a:pt x="0" y="5670"/>
                </a:lnTo>
                <a:lnTo>
                  <a:pt x="0" y="5700"/>
                </a:lnTo>
                <a:lnTo>
                  <a:pt x="645" y="5700"/>
                </a:lnTo>
                <a:lnTo>
                  <a:pt x="645" y="6802"/>
                </a:lnTo>
                <a:lnTo>
                  <a:pt x="0" y="6802"/>
                </a:lnTo>
                <a:lnTo>
                  <a:pt x="0" y="6832"/>
                </a:lnTo>
                <a:lnTo>
                  <a:pt x="645" y="6832"/>
                </a:lnTo>
                <a:lnTo>
                  <a:pt x="645" y="7942"/>
                </a:lnTo>
                <a:lnTo>
                  <a:pt x="0" y="7942"/>
                </a:lnTo>
                <a:lnTo>
                  <a:pt x="0" y="7972"/>
                </a:lnTo>
                <a:lnTo>
                  <a:pt x="645" y="7972"/>
                </a:lnTo>
                <a:lnTo>
                  <a:pt x="645" y="9082"/>
                </a:lnTo>
                <a:lnTo>
                  <a:pt x="0" y="9082"/>
                </a:lnTo>
                <a:lnTo>
                  <a:pt x="0" y="9113"/>
                </a:lnTo>
                <a:lnTo>
                  <a:pt x="645" y="9113"/>
                </a:lnTo>
                <a:lnTo>
                  <a:pt x="645" y="10215"/>
                </a:lnTo>
                <a:lnTo>
                  <a:pt x="0" y="10215"/>
                </a:lnTo>
                <a:lnTo>
                  <a:pt x="0" y="10245"/>
                </a:lnTo>
                <a:lnTo>
                  <a:pt x="645" y="10245"/>
                </a:lnTo>
                <a:lnTo>
                  <a:pt x="645" y="11355"/>
                </a:lnTo>
                <a:lnTo>
                  <a:pt x="0" y="11355"/>
                </a:lnTo>
                <a:lnTo>
                  <a:pt x="0" y="11385"/>
                </a:lnTo>
                <a:lnTo>
                  <a:pt x="645" y="11385"/>
                </a:lnTo>
                <a:lnTo>
                  <a:pt x="645" y="12487"/>
                </a:lnTo>
                <a:lnTo>
                  <a:pt x="0" y="12487"/>
                </a:lnTo>
                <a:lnTo>
                  <a:pt x="0" y="12518"/>
                </a:lnTo>
                <a:lnTo>
                  <a:pt x="645" y="12518"/>
                </a:lnTo>
                <a:lnTo>
                  <a:pt x="645" y="13628"/>
                </a:lnTo>
                <a:lnTo>
                  <a:pt x="0" y="13628"/>
                </a:lnTo>
                <a:lnTo>
                  <a:pt x="0" y="13658"/>
                </a:lnTo>
                <a:lnTo>
                  <a:pt x="645" y="13658"/>
                </a:lnTo>
                <a:lnTo>
                  <a:pt x="645" y="14768"/>
                </a:lnTo>
                <a:lnTo>
                  <a:pt x="0" y="14768"/>
                </a:lnTo>
                <a:lnTo>
                  <a:pt x="0" y="14798"/>
                </a:lnTo>
                <a:lnTo>
                  <a:pt x="645" y="14798"/>
                </a:lnTo>
                <a:lnTo>
                  <a:pt x="645" y="15900"/>
                </a:lnTo>
                <a:lnTo>
                  <a:pt x="0" y="15900"/>
                </a:lnTo>
                <a:lnTo>
                  <a:pt x="0" y="15930"/>
                </a:lnTo>
                <a:lnTo>
                  <a:pt x="645" y="15930"/>
                </a:lnTo>
                <a:lnTo>
                  <a:pt x="645" y="17040"/>
                </a:lnTo>
                <a:lnTo>
                  <a:pt x="0" y="17040"/>
                </a:lnTo>
                <a:lnTo>
                  <a:pt x="0" y="17070"/>
                </a:lnTo>
                <a:lnTo>
                  <a:pt x="645" y="17070"/>
                </a:lnTo>
                <a:lnTo>
                  <a:pt x="645" y="18173"/>
                </a:lnTo>
                <a:lnTo>
                  <a:pt x="0" y="18173"/>
                </a:lnTo>
                <a:lnTo>
                  <a:pt x="0" y="18203"/>
                </a:lnTo>
                <a:lnTo>
                  <a:pt x="645" y="18203"/>
                </a:lnTo>
                <a:lnTo>
                  <a:pt x="645" y="19313"/>
                </a:lnTo>
                <a:lnTo>
                  <a:pt x="0" y="19313"/>
                </a:lnTo>
                <a:lnTo>
                  <a:pt x="0" y="19342"/>
                </a:lnTo>
                <a:lnTo>
                  <a:pt x="645" y="19342"/>
                </a:lnTo>
                <a:lnTo>
                  <a:pt x="645" y="20445"/>
                </a:lnTo>
                <a:lnTo>
                  <a:pt x="0" y="20445"/>
                </a:lnTo>
                <a:lnTo>
                  <a:pt x="0" y="20475"/>
                </a:lnTo>
                <a:lnTo>
                  <a:pt x="645" y="20475"/>
                </a:lnTo>
                <a:lnTo>
                  <a:pt x="645" y="21600"/>
                </a:lnTo>
                <a:lnTo>
                  <a:pt x="662" y="21600"/>
                </a:lnTo>
                <a:lnTo>
                  <a:pt x="662" y="20475"/>
                </a:lnTo>
                <a:lnTo>
                  <a:pt x="1299" y="20475"/>
                </a:lnTo>
                <a:lnTo>
                  <a:pt x="1299" y="21600"/>
                </a:lnTo>
                <a:lnTo>
                  <a:pt x="1316" y="21600"/>
                </a:lnTo>
                <a:lnTo>
                  <a:pt x="1316" y="20475"/>
                </a:lnTo>
                <a:lnTo>
                  <a:pt x="1953" y="20475"/>
                </a:lnTo>
                <a:lnTo>
                  <a:pt x="1953" y="21600"/>
                </a:lnTo>
                <a:lnTo>
                  <a:pt x="1970" y="21600"/>
                </a:lnTo>
                <a:lnTo>
                  <a:pt x="1970" y="20475"/>
                </a:lnTo>
                <a:lnTo>
                  <a:pt x="2611" y="20475"/>
                </a:lnTo>
                <a:lnTo>
                  <a:pt x="2611" y="21600"/>
                </a:lnTo>
                <a:lnTo>
                  <a:pt x="2628" y="21600"/>
                </a:lnTo>
                <a:lnTo>
                  <a:pt x="2628" y="20475"/>
                </a:lnTo>
                <a:lnTo>
                  <a:pt x="3265" y="20475"/>
                </a:lnTo>
                <a:lnTo>
                  <a:pt x="3265" y="21600"/>
                </a:lnTo>
                <a:lnTo>
                  <a:pt x="3282" y="21600"/>
                </a:lnTo>
                <a:lnTo>
                  <a:pt x="3282" y="20475"/>
                </a:lnTo>
                <a:lnTo>
                  <a:pt x="3919" y="20475"/>
                </a:lnTo>
                <a:lnTo>
                  <a:pt x="3919" y="21600"/>
                </a:lnTo>
                <a:lnTo>
                  <a:pt x="3936" y="21600"/>
                </a:lnTo>
                <a:lnTo>
                  <a:pt x="3936" y="20475"/>
                </a:lnTo>
                <a:lnTo>
                  <a:pt x="4573" y="20475"/>
                </a:lnTo>
                <a:lnTo>
                  <a:pt x="4573" y="21600"/>
                </a:lnTo>
                <a:lnTo>
                  <a:pt x="4590" y="21600"/>
                </a:lnTo>
                <a:lnTo>
                  <a:pt x="4590" y="20475"/>
                </a:lnTo>
                <a:lnTo>
                  <a:pt x="5227" y="20475"/>
                </a:lnTo>
                <a:lnTo>
                  <a:pt x="5227" y="21600"/>
                </a:lnTo>
                <a:lnTo>
                  <a:pt x="5244" y="21600"/>
                </a:lnTo>
                <a:lnTo>
                  <a:pt x="5244" y="20475"/>
                </a:lnTo>
                <a:lnTo>
                  <a:pt x="5881" y="20475"/>
                </a:lnTo>
                <a:lnTo>
                  <a:pt x="5881" y="21600"/>
                </a:lnTo>
                <a:lnTo>
                  <a:pt x="5898" y="21600"/>
                </a:lnTo>
                <a:lnTo>
                  <a:pt x="5898" y="20475"/>
                </a:lnTo>
                <a:lnTo>
                  <a:pt x="6539" y="20475"/>
                </a:lnTo>
                <a:lnTo>
                  <a:pt x="6539" y="21600"/>
                </a:lnTo>
                <a:lnTo>
                  <a:pt x="6556" y="21600"/>
                </a:lnTo>
                <a:lnTo>
                  <a:pt x="6556" y="20475"/>
                </a:lnTo>
                <a:lnTo>
                  <a:pt x="7193" y="20475"/>
                </a:lnTo>
                <a:lnTo>
                  <a:pt x="7193" y="21600"/>
                </a:lnTo>
                <a:lnTo>
                  <a:pt x="7210" y="21600"/>
                </a:lnTo>
                <a:lnTo>
                  <a:pt x="7210" y="20475"/>
                </a:lnTo>
                <a:lnTo>
                  <a:pt x="7847" y="20475"/>
                </a:lnTo>
                <a:lnTo>
                  <a:pt x="7847" y="21600"/>
                </a:lnTo>
                <a:lnTo>
                  <a:pt x="7864" y="21600"/>
                </a:lnTo>
                <a:lnTo>
                  <a:pt x="7864" y="20475"/>
                </a:lnTo>
                <a:lnTo>
                  <a:pt x="8501" y="20475"/>
                </a:lnTo>
                <a:lnTo>
                  <a:pt x="8501" y="21600"/>
                </a:lnTo>
                <a:lnTo>
                  <a:pt x="8518" y="21600"/>
                </a:lnTo>
                <a:lnTo>
                  <a:pt x="8518" y="20475"/>
                </a:lnTo>
                <a:lnTo>
                  <a:pt x="9155" y="20475"/>
                </a:lnTo>
                <a:lnTo>
                  <a:pt x="9155" y="21600"/>
                </a:lnTo>
                <a:lnTo>
                  <a:pt x="9172" y="21600"/>
                </a:lnTo>
                <a:lnTo>
                  <a:pt x="9172" y="20475"/>
                </a:lnTo>
                <a:lnTo>
                  <a:pt x="9809" y="20475"/>
                </a:lnTo>
                <a:lnTo>
                  <a:pt x="9809" y="21600"/>
                </a:lnTo>
                <a:lnTo>
                  <a:pt x="9825" y="21600"/>
                </a:lnTo>
                <a:lnTo>
                  <a:pt x="9825" y="20475"/>
                </a:lnTo>
                <a:lnTo>
                  <a:pt x="10462" y="20475"/>
                </a:lnTo>
                <a:lnTo>
                  <a:pt x="10462" y="21600"/>
                </a:lnTo>
                <a:lnTo>
                  <a:pt x="10479" y="21600"/>
                </a:lnTo>
                <a:lnTo>
                  <a:pt x="10479" y="20475"/>
                </a:lnTo>
                <a:lnTo>
                  <a:pt x="11121" y="20475"/>
                </a:lnTo>
                <a:lnTo>
                  <a:pt x="11121" y="21600"/>
                </a:lnTo>
                <a:lnTo>
                  <a:pt x="11138" y="21600"/>
                </a:lnTo>
                <a:lnTo>
                  <a:pt x="11138" y="20475"/>
                </a:lnTo>
                <a:lnTo>
                  <a:pt x="11775" y="20475"/>
                </a:lnTo>
                <a:lnTo>
                  <a:pt x="11775" y="21600"/>
                </a:lnTo>
                <a:lnTo>
                  <a:pt x="11791" y="21600"/>
                </a:lnTo>
                <a:lnTo>
                  <a:pt x="11791" y="20475"/>
                </a:lnTo>
                <a:lnTo>
                  <a:pt x="12428" y="20475"/>
                </a:lnTo>
                <a:lnTo>
                  <a:pt x="12428" y="21600"/>
                </a:lnTo>
                <a:lnTo>
                  <a:pt x="12445" y="21600"/>
                </a:lnTo>
                <a:lnTo>
                  <a:pt x="12445" y="20475"/>
                </a:lnTo>
                <a:lnTo>
                  <a:pt x="13082" y="20475"/>
                </a:lnTo>
                <a:lnTo>
                  <a:pt x="13082" y="21600"/>
                </a:lnTo>
                <a:lnTo>
                  <a:pt x="13099" y="21600"/>
                </a:lnTo>
                <a:lnTo>
                  <a:pt x="13099" y="20475"/>
                </a:lnTo>
                <a:lnTo>
                  <a:pt x="13736" y="20475"/>
                </a:lnTo>
                <a:lnTo>
                  <a:pt x="13736" y="21600"/>
                </a:lnTo>
                <a:lnTo>
                  <a:pt x="13753" y="21600"/>
                </a:lnTo>
                <a:lnTo>
                  <a:pt x="13753" y="20475"/>
                </a:lnTo>
                <a:lnTo>
                  <a:pt x="14390" y="20475"/>
                </a:lnTo>
                <a:lnTo>
                  <a:pt x="14390" y="21600"/>
                </a:lnTo>
                <a:lnTo>
                  <a:pt x="14407" y="21600"/>
                </a:lnTo>
                <a:lnTo>
                  <a:pt x="14407" y="20475"/>
                </a:lnTo>
                <a:lnTo>
                  <a:pt x="15044" y="20475"/>
                </a:lnTo>
                <a:lnTo>
                  <a:pt x="15044" y="21600"/>
                </a:lnTo>
                <a:lnTo>
                  <a:pt x="15061" y="21600"/>
                </a:lnTo>
                <a:lnTo>
                  <a:pt x="15061" y="20475"/>
                </a:lnTo>
                <a:lnTo>
                  <a:pt x="15702" y="20475"/>
                </a:lnTo>
                <a:lnTo>
                  <a:pt x="15702" y="21600"/>
                </a:lnTo>
                <a:lnTo>
                  <a:pt x="15719" y="21600"/>
                </a:lnTo>
                <a:lnTo>
                  <a:pt x="15719" y="20475"/>
                </a:lnTo>
                <a:lnTo>
                  <a:pt x="16356" y="20475"/>
                </a:lnTo>
                <a:lnTo>
                  <a:pt x="16356" y="21600"/>
                </a:lnTo>
                <a:lnTo>
                  <a:pt x="16373" y="21600"/>
                </a:lnTo>
                <a:lnTo>
                  <a:pt x="16373" y="20475"/>
                </a:lnTo>
                <a:lnTo>
                  <a:pt x="17010" y="20475"/>
                </a:lnTo>
                <a:lnTo>
                  <a:pt x="17010" y="21600"/>
                </a:lnTo>
                <a:lnTo>
                  <a:pt x="17027" y="21600"/>
                </a:lnTo>
                <a:lnTo>
                  <a:pt x="17027" y="20475"/>
                </a:lnTo>
                <a:lnTo>
                  <a:pt x="17664" y="20475"/>
                </a:lnTo>
                <a:lnTo>
                  <a:pt x="17664" y="21600"/>
                </a:lnTo>
                <a:lnTo>
                  <a:pt x="17681" y="21600"/>
                </a:lnTo>
                <a:lnTo>
                  <a:pt x="17681" y="20475"/>
                </a:lnTo>
                <a:lnTo>
                  <a:pt x="18318" y="20475"/>
                </a:lnTo>
                <a:lnTo>
                  <a:pt x="18318" y="21600"/>
                </a:lnTo>
                <a:lnTo>
                  <a:pt x="18335" y="21600"/>
                </a:lnTo>
                <a:lnTo>
                  <a:pt x="18335" y="20475"/>
                </a:lnTo>
                <a:lnTo>
                  <a:pt x="18972" y="20475"/>
                </a:lnTo>
                <a:lnTo>
                  <a:pt x="18972" y="21600"/>
                </a:lnTo>
                <a:lnTo>
                  <a:pt x="18989" y="21600"/>
                </a:lnTo>
                <a:lnTo>
                  <a:pt x="18989" y="20475"/>
                </a:lnTo>
                <a:lnTo>
                  <a:pt x="19630" y="20475"/>
                </a:lnTo>
                <a:lnTo>
                  <a:pt x="19630" y="21600"/>
                </a:lnTo>
                <a:lnTo>
                  <a:pt x="19647" y="21600"/>
                </a:lnTo>
                <a:lnTo>
                  <a:pt x="19647" y="20475"/>
                </a:lnTo>
                <a:lnTo>
                  <a:pt x="20284" y="20475"/>
                </a:lnTo>
                <a:lnTo>
                  <a:pt x="20284" y="21600"/>
                </a:lnTo>
                <a:lnTo>
                  <a:pt x="20301" y="21600"/>
                </a:lnTo>
                <a:lnTo>
                  <a:pt x="20301" y="20475"/>
                </a:lnTo>
                <a:lnTo>
                  <a:pt x="20938" y="20475"/>
                </a:lnTo>
                <a:lnTo>
                  <a:pt x="20938" y="21600"/>
                </a:lnTo>
                <a:lnTo>
                  <a:pt x="20955" y="21600"/>
                </a:lnTo>
                <a:lnTo>
                  <a:pt x="20955" y="20475"/>
                </a:lnTo>
                <a:lnTo>
                  <a:pt x="21600" y="20475"/>
                </a:lnTo>
                <a:lnTo>
                  <a:pt x="21600" y="20445"/>
                </a:lnTo>
                <a:lnTo>
                  <a:pt x="20955" y="20445"/>
                </a:lnTo>
                <a:lnTo>
                  <a:pt x="20955" y="19342"/>
                </a:lnTo>
                <a:lnTo>
                  <a:pt x="21600" y="19342"/>
                </a:lnTo>
                <a:lnTo>
                  <a:pt x="21600" y="19313"/>
                </a:lnTo>
                <a:lnTo>
                  <a:pt x="20955" y="19313"/>
                </a:lnTo>
                <a:lnTo>
                  <a:pt x="20955" y="18203"/>
                </a:lnTo>
                <a:lnTo>
                  <a:pt x="21600" y="18203"/>
                </a:lnTo>
                <a:lnTo>
                  <a:pt x="21600" y="18173"/>
                </a:lnTo>
                <a:lnTo>
                  <a:pt x="20955" y="18173"/>
                </a:lnTo>
                <a:lnTo>
                  <a:pt x="20955" y="17070"/>
                </a:lnTo>
                <a:lnTo>
                  <a:pt x="21600" y="17070"/>
                </a:lnTo>
                <a:lnTo>
                  <a:pt x="21600" y="17040"/>
                </a:lnTo>
                <a:lnTo>
                  <a:pt x="20955" y="17040"/>
                </a:lnTo>
                <a:lnTo>
                  <a:pt x="20955" y="15930"/>
                </a:lnTo>
                <a:lnTo>
                  <a:pt x="21600" y="15930"/>
                </a:lnTo>
                <a:lnTo>
                  <a:pt x="21600" y="15900"/>
                </a:lnTo>
                <a:lnTo>
                  <a:pt x="20955" y="15900"/>
                </a:lnTo>
                <a:lnTo>
                  <a:pt x="20955" y="14798"/>
                </a:lnTo>
                <a:lnTo>
                  <a:pt x="21600" y="14798"/>
                </a:lnTo>
                <a:lnTo>
                  <a:pt x="21600" y="14768"/>
                </a:lnTo>
                <a:lnTo>
                  <a:pt x="20955" y="14768"/>
                </a:lnTo>
                <a:lnTo>
                  <a:pt x="20955" y="13658"/>
                </a:lnTo>
                <a:lnTo>
                  <a:pt x="21600" y="13658"/>
                </a:lnTo>
                <a:lnTo>
                  <a:pt x="21600" y="13628"/>
                </a:lnTo>
                <a:lnTo>
                  <a:pt x="20955" y="13628"/>
                </a:lnTo>
                <a:lnTo>
                  <a:pt x="20955" y="12518"/>
                </a:lnTo>
                <a:lnTo>
                  <a:pt x="21600" y="12518"/>
                </a:lnTo>
                <a:lnTo>
                  <a:pt x="21600" y="12487"/>
                </a:lnTo>
                <a:lnTo>
                  <a:pt x="20955" y="12487"/>
                </a:lnTo>
                <a:lnTo>
                  <a:pt x="20955" y="11385"/>
                </a:lnTo>
                <a:lnTo>
                  <a:pt x="21600" y="11385"/>
                </a:lnTo>
                <a:lnTo>
                  <a:pt x="21600" y="11355"/>
                </a:lnTo>
                <a:lnTo>
                  <a:pt x="20955" y="11355"/>
                </a:lnTo>
                <a:lnTo>
                  <a:pt x="20955" y="10245"/>
                </a:lnTo>
                <a:lnTo>
                  <a:pt x="21600" y="10245"/>
                </a:lnTo>
                <a:lnTo>
                  <a:pt x="21600" y="10215"/>
                </a:lnTo>
                <a:lnTo>
                  <a:pt x="20955" y="10215"/>
                </a:lnTo>
                <a:lnTo>
                  <a:pt x="20955" y="9113"/>
                </a:lnTo>
                <a:lnTo>
                  <a:pt x="21600" y="9113"/>
                </a:lnTo>
                <a:lnTo>
                  <a:pt x="21600" y="9082"/>
                </a:lnTo>
                <a:lnTo>
                  <a:pt x="20955" y="9082"/>
                </a:lnTo>
                <a:lnTo>
                  <a:pt x="20955" y="7972"/>
                </a:lnTo>
                <a:lnTo>
                  <a:pt x="21600" y="7972"/>
                </a:lnTo>
                <a:lnTo>
                  <a:pt x="21600" y="7942"/>
                </a:lnTo>
                <a:lnTo>
                  <a:pt x="20955" y="7942"/>
                </a:lnTo>
                <a:lnTo>
                  <a:pt x="20955" y="6832"/>
                </a:lnTo>
                <a:lnTo>
                  <a:pt x="21600" y="6832"/>
                </a:lnTo>
                <a:lnTo>
                  <a:pt x="21600" y="6802"/>
                </a:lnTo>
                <a:lnTo>
                  <a:pt x="20955" y="6802"/>
                </a:lnTo>
                <a:lnTo>
                  <a:pt x="20955" y="5700"/>
                </a:lnTo>
                <a:lnTo>
                  <a:pt x="21600" y="5700"/>
                </a:lnTo>
                <a:lnTo>
                  <a:pt x="21600" y="5670"/>
                </a:lnTo>
                <a:lnTo>
                  <a:pt x="20955" y="5670"/>
                </a:lnTo>
                <a:lnTo>
                  <a:pt x="20955" y="4560"/>
                </a:lnTo>
                <a:lnTo>
                  <a:pt x="21600" y="4560"/>
                </a:lnTo>
                <a:lnTo>
                  <a:pt x="21600" y="4530"/>
                </a:lnTo>
                <a:lnTo>
                  <a:pt x="20955" y="4530"/>
                </a:lnTo>
                <a:lnTo>
                  <a:pt x="20955" y="3427"/>
                </a:lnTo>
                <a:lnTo>
                  <a:pt x="21600" y="3427"/>
                </a:lnTo>
                <a:lnTo>
                  <a:pt x="21600" y="3397"/>
                </a:lnTo>
                <a:lnTo>
                  <a:pt x="20955" y="3397"/>
                </a:lnTo>
                <a:lnTo>
                  <a:pt x="20955" y="2287"/>
                </a:lnTo>
                <a:lnTo>
                  <a:pt x="21600" y="2287"/>
                </a:lnTo>
                <a:lnTo>
                  <a:pt x="21600" y="2258"/>
                </a:lnTo>
                <a:lnTo>
                  <a:pt x="20955" y="2258"/>
                </a:lnTo>
                <a:lnTo>
                  <a:pt x="20955" y="1155"/>
                </a:lnTo>
                <a:lnTo>
                  <a:pt x="21600" y="1155"/>
                </a:lnTo>
                <a:lnTo>
                  <a:pt x="21600" y="1125"/>
                </a:lnTo>
                <a:lnTo>
                  <a:pt x="20955" y="1125"/>
                </a:lnTo>
                <a:lnTo>
                  <a:pt x="20955" y="0"/>
                </a:lnTo>
                <a:lnTo>
                  <a:pt x="20938" y="0"/>
                </a:lnTo>
                <a:lnTo>
                  <a:pt x="20938" y="1125"/>
                </a:lnTo>
                <a:lnTo>
                  <a:pt x="20301" y="1125"/>
                </a:lnTo>
                <a:lnTo>
                  <a:pt x="20301" y="0"/>
                </a:lnTo>
                <a:lnTo>
                  <a:pt x="20284" y="0"/>
                </a:lnTo>
                <a:lnTo>
                  <a:pt x="20284" y="1125"/>
                </a:lnTo>
                <a:lnTo>
                  <a:pt x="19647" y="1125"/>
                </a:lnTo>
                <a:lnTo>
                  <a:pt x="19647" y="0"/>
                </a:lnTo>
                <a:lnTo>
                  <a:pt x="19630" y="0"/>
                </a:lnTo>
                <a:lnTo>
                  <a:pt x="19630" y="1125"/>
                </a:lnTo>
                <a:lnTo>
                  <a:pt x="18989" y="1125"/>
                </a:lnTo>
                <a:lnTo>
                  <a:pt x="18989" y="0"/>
                </a:lnTo>
                <a:lnTo>
                  <a:pt x="18972" y="0"/>
                </a:lnTo>
                <a:lnTo>
                  <a:pt x="18972" y="1125"/>
                </a:lnTo>
                <a:lnTo>
                  <a:pt x="18335" y="1125"/>
                </a:lnTo>
                <a:lnTo>
                  <a:pt x="18335" y="0"/>
                </a:lnTo>
                <a:lnTo>
                  <a:pt x="18318" y="0"/>
                </a:lnTo>
                <a:lnTo>
                  <a:pt x="18318" y="1125"/>
                </a:lnTo>
                <a:lnTo>
                  <a:pt x="17681" y="1125"/>
                </a:lnTo>
                <a:lnTo>
                  <a:pt x="17681" y="0"/>
                </a:lnTo>
                <a:lnTo>
                  <a:pt x="17664" y="0"/>
                </a:lnTo>
                <a:lnTo>
                  <a:pt x="17664" y="1125"/>
                </a:lnTo>
                <a:lnTo>
                  <a:pt x="17027" y="1125"/>
                </a:lnTo>
                <a:lnTo>
                  <a:pt x="17027" y="0"/>
                </a:lnTo>
                <a:lnTo>
                  <a:pt x="17010" y="0"/>
                </a:lnTo>
                <a:lnTo>
                  <a:pt x="17010" y="1125"/>
                </a:lnTo>
                <a:lnTo>
                  <a:pt x="16373" y="1125"/>
                </a:lnTo>
                <a:lnTo>
                  <a:pt x="16373" y="0"/>
                </a:lnTo>
                <a:lnTo>
                  <a:pt x="16356" y="0"/>
                </a:lnTo>
                <a:lnTo>
                  <a:pt x="16356" y="1125"/>
                </a:lnTo>
                <a:lnTo>
                  <a:pt x="15719" y="1125"/>
                </a:lnTo>
                <a:lnTo>
                  <a:pt x="15719" y="0"/>
                </a:lnTo>
                <a:lnTo>
                  <a:pt x="15702" y="0"/>
                </a:lnTo>
                <a:lnTo>
                  <a:pt x="15702" y="1125"/>
                </a:lnTo>
                <a:lnTo>
                  <a:pt x="15061" y="1125"/>
                </a:lnTo>
                <a:lnTo>
                  <a:pt x="15061" y="0"/>
                </a:lnTo>
                <a:lnTo>
                  <a:pt x="15044" y="0"/>
                </a:lnTo>
                <a:lnTo>
                  <a:pt x="15044" y="1125"/>
                </a:lnTo>
                <a:lnTo>
                  <a:pt x="14407" y="1125"/>
                </a:lnTo>
                <a:lnTo>
                  <a:pt x="14407" y="0"/>
                </a:lnTo>
                <a:lnTo>
                  <a:pt x="14390" y="0"/>
                </a:lnTo>
                <a:lnTo>
                  <a:pt x="14390" y="1125"/>
                </a:lnTo>
                <a:lnTo>
                  <a:pt x="13753" y="1125"/>
                </a:lnTo>
                <a:lnTo>
                  <a:pt x="13753" y="0"/>
                </a:lnTo>
                <a:lnTo>
                  <a:pt x="13736" y="0"/>
                </a:lnTo>
                <a:lnTo>
                  <a:pt x="13736" y="1125"/>
                </a:lnTo>
                <a:lnTo>
                  <a:pt x="13099" y="1125"/>
                </a:lnTo>
                <a:lnTo>
                  <a:pt x="13099" y="0"/>
                </a:lnTo>
                <a:lnTo>
                  <a:pt x="13082" y="0"/>
                </a:lnTo>
                <a:lnTo>
                  <a:pt x="13082" y="1125"/>
                </a:lnTo>
                <a:lnTo>
                  <a:pt x="12445" y="1125"/>
                </a:lnTo>
                <a:lnTo>
                  <a:pt x="12445" y="0"/>
                </a:lnTo>
                <a:lnTo>
                  <a:pt x="12428" y="0"/>
                </a:lnTo>
                <a:lnTo>
                  <a:pt x="12428" y="1125"/>
                </a:lnTo>
                <a:lnTo>
                  <a:pt x="11791" y="1125"/>
                </a:lnTo>
                <a:lnTo>
                  <a:pt x="11791" y="0"/>
                </a:lnTo>
                <a:lnTo>
                  <a:pt x="11775" y="0"/>
                </a:lnTo>
                <a:lnTo>
                  <a:pt x="11775" y="1125"/>
                </a:lnTo>
                <a:lnTo>
                  <a:pt x="11138" y="1125"/>
                </a:lnTo>
                <a:lnTo>
                  <a:pt x="11138" y="0"/>
                </a:lnTo>
                <a:lnTo>
                  <a:pt x="11121" y="0"/>
                </a:lnTo>
                <a:lnTo>
                  <a:pt x="11121" y="1125"/>
                </a:lnTo>
                <a:lnTo>
                  <a:pt x="10479" y="1125"/>
                </a:lnTo>
                <a:lnTo>
                  <a:pt x="10479" y="0"/>
                </a:lnTo>
                <a:lnTo>
                  <a:pt x="10462" y="0"/>
                </a:lnTo>
                <a:lnTo>
                  <a:pt x="10462" y="1125"/>
                </a:lnTo>
                <a:lnTo>
                  <a:pt x="9825" y="1125"/>
                </a:lnTo>
                <a:lnTo>
                  <a:pt x="9825" y="0"/>
                </a:lnTo>
                <a:lnTo>
                  <a:pt x="9809" y="0"/>
                </a:lnTo>
                <a:lnTo>
                  <a:pt x="9809" y="1125"/>
                </a:lnTo>
                <a:lnTo>
                  <a:pt x="9172" y="1125"/>
                </a:lnTo>
                <a:lnTo>
                  <a:pt x="9172" y="0"/>
                </a:lnTo>
                <a:lnTo>
                  <a:pt x="9155" y="0"/>
                </a:lnTo>
                <a:lnTo>
                  <a:pt x="9155" y="1125"/>
                </a:lnTo>
                <a:lnTo>
                  <a:pt x="8518" y="1125"/>
                </a:lnTo>
                <a:lnTo>
                  <a:pt x="8518" y="0"/>
                </a:lnTo>
                <a:lnTo>
                  <a:pt x="8501" y="0"/>
                </a:lnTo>
                <a:lnTo>
                  <a:pt x="8501" y="1125"/>
                </a:lnTo>
                <a:lnTo>
                  <a:pt x="7864" y="1125"/>
                </a:lnTo>
                <a:lnTo>
                  <a:pt x="7864" y="0"/>
                </a:lnTo>
                <a:lnTo>
                  <a:pt x="7847" y="0"/>
                </a:lnTo>
                <a:lnTo>
                  <a:pt x="7847" y="1125"/>
                </a:lnTo>
                <a:lnTo>
                  <a:pt x="7210" y="1125"/>
                </a:lnTo>
                <a:lnTo>
                  <a:pt x="7210" y="0"/>
                </a:lnTo>
                <a:lnTo>
                  <a:pt x="7193" y="0"/>
                </a:lnTo>
                <a:lnTo>
                  <a:pt x="7193" y="1125"/>
                </a:lnTo>
                <a:lnTo>
                  <a:pt x="6556" y="1125"/>
                </a:lnTo>
                <a:lnTo>
                  <a:pt x="6556" y="0"/>
                </a:lnTo>
                <a:lnTo>
                  <a:pt x="6539" y="0"/>
                </a:lnTo>
                <a:lnTo>
                  <a:pt x="6539" y="1125"/>
                </a:lnTo>
                <a:lnTo>
                  <a:pt x="5898" y="1125"/>
                </a:lnTo>
                <a:lnTo>
                  <a:pt x="5898" y="0"/>
                </a:lnTo>
                <a:lnTo>
                  <a:pt x="5881" y="0"/>
                </a:lnTo>
                <a:lnTo>
                  <a:pt x="5881" y="1125"/>
                </a:lnTo>
                <a:lnTo>
                  <a:pt x="5244" y="1125"/>
                </a:lnTo>
                <a:lnTo>
                  <a:pt x="5244" y="0"/>
                </a:lnTo>
                <a:lnTo>
                  <a:pt x="5227" y="0"/>
                </a:lnTo>
                <a:lnTo>
                  <a:pt x="5227" y="1125"/>
                </a:lnTo>
                <a:lnTo>
                  <a:pt x="4590" y="1125"/>
                </a:lnTo>
                <a:lnTo>
                  <a:pt x="4590" y="0"/>
                </a:lnTo>
                <a:lnTo>
                  <a:pt x="4573" y="0"/>
                </a:lnTo>
                <a:lnTo>
                  <a:pt x="4573" y="1125"/>
                </a:lnTo>
                <a:lnTo>
                  <a:pt x="3936" y="1125"/>
                </a:lnTo>
                <a:lnTo>
                  <a:pt x="3936" y="0"/>
                </a:lnTo>
                <a:lnTo>
                  <a:pt x="3919" y="0"/>
                </a:lnTo>
                <a:lnTo>
                  <a:pt x="3919" y="1125"/>
                </a:lnTo>
                <a:lnTo>
                  <a:pt x="3282" y="1125"/>
                </a:lnTo>
                <a:lnTo>
                  <a:pt x="3282" y="0"/>
                </a:lnTo>
                <a:lnTo>
                  <a:pt x="3265" y="0"/>
                </a:lnTo>
                <a:lnTo>
                  <a:pt x="3265" y="1125"/>
                </a:lnTo>
                <a:lnTo>
                  <a:pt x="2628" y="1125"/>
                </a:lnTo>
                <a:lnTo>
                  <a:pt x="2628" y="0"/>
                </a:lnTo>
                <a:lnTo>
                  <a:pt x="2611" y="0"/>
                </a:lnTo>
                <a:lnTo>
                  <a:pt x="2611" y="1125"/>
                </a:lnTo>
                <a:lnTo>
                  <a:pt x="1970" y="1125"/>
                </a:lnTo>
                <a:lnTo>
                  <a:pt x="1970" y="0"/>
                </a:lnTo>
                <a:lnTo>
                  <a:pt x="1953" y="0"/>
                </a:lnTo>
                <a:lnTo>
                  <a:pt x="1953" y="1125"/>
                </a:lnTo>
                <a:lnTo>
                  <a:pt x="1316" y="1125"/>
                </a:lnTo>
                <a:lnTo>
                  <a:pt x="1316" y="0"/>
                </a:lnTo>
                <a:lnTo>
                  <a:pt x="1299" y="0"/>
                </a:lnTo>
                <a:lnTo>
                  <a:pt x="1299" y="1125"/>
                </a:lnTo>
                <a:lnTo>
                  <a:pt x="662" y="1125"/>
                </a:lnTo>
                <a:lnTo>
                  <a:pt x="6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Google Shape;224;p5"/>
          <p:cNvSpPr/>
          <p:nvPr/>
        </p:nvSpPr>
        <p:spPr>
          <a:xfrm>
            <a:off x="-25" y="-1"/>
            <a:ext cx="9144001" cy="1088702"/>
          </a:xfrm>
          <a:prstGeom prst="rect">
            <a:avLst/>
          </a:prstGeom>
          <a:solidFill>
            <a:srgbClr val="00041C">
              <a:alpha val="184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68616" y="62649"/>
            <a:ext cx="393319" cy="3987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" name="Google Shape;226;p5"/>
          <p:cNvGrpSpPr/>
          <p:nvPr/>
        </p:nvGrpSpPr>
        <p:grpSpPr>
          <a:xfrm>
            <a:off x="28581" y="3850590"/>
            <a:ext cx="9093986" cy="1293080"/>
            <a:chOff x="31" y="25"/>
            <a:chExt cx="9093984" cy="1293078"/>
          </a:xfrm>
        </p:grpSpPr>
        <p:sp>
          <p:nvSpPr>
            <p:cNvPr id="5" name="Google Shape;227;p5"/>
            <p:cNvSpPr/>
            <p:nvPr/>
          </p:nvSpPr>
          <p:spPr>
            <a:xfrm>
              <a:off x="271487" y="775582"/>
              <a:ext cx="228609" cy="51752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" name="Google Shape;228;p5"/>
            <p:cNvSpPr/>
            <p:nvPr/>
          </p:nvSpPr>
          <p:spPr>
            <a:xfrm>
              <a:off x="31" y="560074"/>
              <a:ext cx="228609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Google Shape;229;p5"/>
            <p:cNvSpPr/>
            <p:nvPr/>
          </p:nvSpPr>
          <p:spPr>
            <a:xfrm>
              <a:off x="548319" y="337477"/>
              <a:ext cx="23036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Google Shape;230;p5"/>
            <p:cNvSpPr/>
            <p:nvPr/>
          </p:nvSpPr>
          <p:spPr>
            <a:xfrm>
              <a:off x="825119" y="480684"/>
              <a:ext cx="230401" cy="81242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Google Shape;231;p5"/>
            <p:cNvSpPr/>
            <p:nvPr/>
          </p:nvSpPr>
          <p:spPr>
            <a:xfrm>
              <a:off x="1101951" y="883350"/>
              <a:ext cx="230401" cy="40975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Google Shape;232;p5"/>
            <p:cNvSpPr/>
            <p:nvPr/>
          </p:nvSpPr>
          <p:spPr>
            <a:xfrm>
              <a:off x="1380576" y="243886"/>
              <a:ext cx="228576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Google Shape;233;p5"/>
            <p:cNvSpPr/>
            <p:nvPr/>
          </p:nvSpPr>
          <p:spPr>
            <a:xfrm>
              <a:off x="1657375" y="524634"/>
              <a:ext cx="230401" cy="7684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" name="Google Shape;234;p5"/>
            <p:cNvSpPr/>
            <p:nvPr/>
          </p:nvSpPr>
          <p:spPr>
            <a:xfrm>
              <a:off x="1934207" y="337477"/>
              <a:ext cx="23036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Google Shape;235;p5"/>
            <p:cNvSpPr/>
            <p:nvPr/>
          </p:nvSpPr>
          <p:spPr>
            <a:xfrm>
              <a:off x="2211007" y="667841"/>
              <a:ext cx="230401" cy="62526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Google Shape;236;p5"/>
            <p:cNvSpPr/>
            <p:nvPr/>
          </p:nvSpPr>
          <p:spPr>
            <a:xfrm>
              <a:off x="2487840" y="243886"/>
              <a:ext cx="230401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" name="Google Shape;237;p5"/>
            <p:cNvSpPr/>
            <p:nvPr/>
          </p:nvSpPr>
          <p:spPr>
            <a:xfrm>
              <a:off x="2766464" y="524634"/>
              <a:ext cx="228577" cy="76847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" name="Google Shape;238;p5"/>
            <p:cNvSpPr/>
            <p:nvPr/>
          </p:nvSpPr>
          <p:spPr>
            <a:xfrm>
              <a:off x="3043264" y="114880"/>
              <a:ext cx="230401" cy="117822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Google Shape;239;p5"/>
            <p:cNvSpPr/>
            <p:nvPr/>
          </p:nvSpPr>
          <p:spPr>
            <a:xfrm>
              <a:off x="3320095" y="243886"/>
              <a:ext cx="230369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" name="Google Shape;240;p5"/>
            <p:cNvSpPr/>
            <p:nvPr/>
          </p:nvSpPr>
          <p:spPr>
            <a:xfrm>
              <a:off x="3596895" y="560074"/>
              <a:ext cx="230401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Google Shape;241;p5"/>
            <p:cNvSpPr/>
            <p:nvPr/>
          </p:nvSpPr>
          <p:spPr>
            <a:xfrm>
              <a:off x="3875520" y="775582"/>
              <a:ext cx="228609" cy="51752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Google Shape;242;p5"/>
            <p:cNvSpPr/>
            <p:nvPr/>
          </p:nvSpPr>
          <p:spPr>
            <a:xfrm>
              <a:off x="4152319" y="611112"/>
              <a:ext cx="230401" cy="68199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" name="Google Shape;243;p5"/>
            <p:cNvSpPr/>
            <p:nvPr/>
          </p:nvSpPr>
          <p:spPr>
            <a:xfrm>
              <a:off x="4429152" y="388515"/>
              <a:ext cx="230401" cy="90459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Google Shape;244;p5"/>
            <p:cNvSpPr/>
            <p:nvPr/>
          </p:nvSpPr>
          <p:spPr>
            <a:xfrm>
              <a:off x="4705984" y="243886"/>
              <a:ext cx="230369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" name="Google Shape;245;p5"/>
            <p:cNvSpPr/>
            <p:nvPr/>
          </p:nvSpPr>
          <p:spPr>
            <a:xfrm>
              <a:off x="4982783" y="25"/>
              <a:ext cx="230401" cy="129308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Google Shape;246;p5"/>
            <p:cNvSpPr/>
            <p:nvPr/>
          </p:nvSpPr>
          <p:spPr>
            <a:xfrm>
              <a:off x="5261407" y="337477"/>
              <a:ext cx="228609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Google Shape;247;p5"/>
            <p:cNvSpPr/>
            <p:nvPr/>
          </p:nvSpPr>
          <p:spPr>
            <a:xfrm>
              <a:off x="5538208" y="150320"/>
              <a:ext cx="230401" cy="11427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Google Shape;248;p5"/>
            <p:cNvSpPr/>
            <p:nvPr/>
          </p:nvSpPr>
          <p:spPr>
            <a:xfrm>
              <a:off x="5815040" y="243886"/>
              <a:ext cx="230401" cy="104921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Google Shape;249;p5"/>
            <p:cNvSpPr/>
            <p:nvPr/>
          </p:nvSpPr>
          <p:spPr>
            <a:xfrm>
              <a:off x="6091871" y="646552"/>
              <a:ext cx="230369" cy="64655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Google Shape;250;p5"/>
            <p:cNvSpPr/>
            <p:nvPr/>
          </p:nvSpPr>
          <p:spPr>
            <a:xfrm>
              <a:off x="6370463" y="480684"/>
              <a:ext cx="228609" cy="81242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Google Shape;251;p5"/>
            <p:cNvSpPr/>
            <p:nvPr/>
          </p:nvSpPr>
          <p:spPr>
            <a:xfrm>
              <a:off x="6647295" y="812445"/>
              <a:ext cx="230369" cy="48066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Google Shape;252;p5"/>
            <p:cNvSpPr/>
            <p:nvPr/>
          </p:nvSpPr>
          <p:spPr>
            <a:xfrm>
              <a:off x="6924095" y="337477"/>
              <a:ext cx="230401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Google Shape;253;p5"/>
            <p:cNvSpPr/>
            <p:nvPr/>
          </p:nvSpPr>
          <p:spPr>
            <a:xfrm>
              <a:off x="7200927" y="560074"/>
              <a:ext cx="230401" cy="73303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" name="Google Shape;254;p5"/>
            <p:cNvSpPr/>
            <p:nvPr/>
          </p:nvSpPr>
          <p:spPr>
            <a:xfrm>
              <a:off x="7477759" y="201358"/>
              <a:ext cx="230369" cy="109174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" name="Google Shape;255;p5"/>
            <p:cNvSpPr/>
            <p:nvPr/>
          </p:nvSpPr>
          <p:spPr>
            <a:xfrm>
              <a:off x="7756352" y="388515"/>
              <a:ext cx="228609" cy="90459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Google Shape;256;p5"/>
            <p:cNvSpPr/>
            <p:nvPr/>
          </p:nvSpPr>
          <p:spPr>
            <a:xfrm>
              <a:off x="8033184" y="65239"/>
              <a:ext cx="230369" cy="122786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" name="Google Shape;257;p5"/>
            <p:cNvSpPr/>
            <p:nvPr/>
          </p:nvSpPr>
          <p:spPr>
            <a:xfrm>
              <a:off x="8309984" y="25"/>
              <a:ext cx="230401" cy="129308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" name="Google Shape;258;p5"/>
            <p:cNvSpPr/>
            <p:nvPr/>
          </p:nvSpPr>
          <p:spPr>
            <a:xfrm>
              <a:off x="8586816" y="337477"/>
              <a:ext cx="230401" cy="9556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Google Shape;259;p5"/>
            <p:cNvSpPr/>
            <p:nvPr/>
          </p:nvSpPr>
          <p:spPr>
            <a:xfrm>
              <a:off x="8865440" y="65239"/>
              <a:ext cx="228577" cy="122786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" name="Google Shape;260;p5"/>
          <p:cNvGrpSpPr/>
          <p:nvPr/>
        </p:nvGrpSpPr>
        <p:grpSpPr>
          <a:xfrm>
            <a:off x="28581" y="4361023"/>
            <a:ext cx="9093986" cy="782647"/>
            <a:chOff x="31" y="25"/>
            <a:chExt cx="9093984" cy="782645"/>
          </a:xfrm>
        </p:grpSpPr>
        <p:sp>
          <p:nvSpPr>
            <p:cNvPr id="39" name="Google Shape;261;p5"/>
            <p:cNvSpPr/>
            <p:nvPr/>
          </p:nvSpPr>
          <p:spPr>
            <a:xfrm>
              <a:off x="407231" y="496257"/>
              <a:ext cx="92865" cy="28641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Google Shape;262;p5"/>
            <p:cNvSpPr/>
            <p:nvPr/>
          </p:nvSpPr>
          <p:spPr>
            <a:xfrm>
              <a:off x="271487" y="381427"/>
              <a:ext cx="92865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1" name="Google Shape;263;p5"/>
            <p:cNvSpPr/>
            <p:nvPr/>
          </p:nvSpPr>
          <p:spPr>
            <a:xfrm>
              <a:off x="135775" y="328966"/>
              <a:ext cx="92865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Google Shape;264;p5"/>
            <p:cNvSpPr/>
            <p:nvPr/>
          </p:nvSpPr>
          <p:spPr>
            <a:xfrm>
              <a:off x="31" y="462240"/>
              <a:ext cx="92865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" name="Google Shape;265;p5"/>
            <p:cNvSpPr/>
            <p:nvPr/>
          </p:nvSpPr>
          <p:spPr>
            <a:xfrm>
              <a:off x="684031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4" name="Google Shape;266;p5"/>
            <p:cNvSpPr/>
            <p:nvPr/>
          </p:nvSpPr>
          <p:spPr>
            <a:xfrm>
              <a:off x="548319" y="472173"/>
              <a:ext cx="94657" cy="31049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267;p5"/>
            <p:cNvSpPr/>
            <p:nvPr/>
          </p:nvSpPr>
          <p:spPr>
            <a:xfrm>
              <a:off x="960863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268;p5"/>
            <p:cNvSpPr/>
            <p:nvPr/>
          </p:nvSpPr>
          <p:spPr>
            <a:xfrm>
              <a:off x="825119" y="272237"/>
              <a:ext cx="94657" cy="51043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269;p5"/>
            <p:cNvSpPr/>
            <p:nvPr/>
          </p:nvSpPr>
          <p:spPr>
            <a:xfrm>
              <a:off x="1237695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Google Shape;270;p5"/>
            <p:cNvSpPr/>
            <p:nvPr/>
          </p:nvSpPr>
          <p:spPr>
            <a:xfrm>
              <a:off x="1101951" y="286413"/>
              <a:ext cx="94657" cy="4962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" name="Google Shape;271;p5"/>
            <p:cNvSpPr/>
            <p:nvPr/>
          </p:nvSpPr>
          <p:spPr>
            <a:xfrm>
              <a:off x="1514495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0" name="Google Shape;272;p5"/>
            <p:cNvSpPr/>
            <p:nvPr/>
          </p:nvSpPr>
          <p:spPr>
            <a:xfrm>
              <a:off x="1378783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" name="Google Shape;273;p5"/>
            <p:cNvSpPr/>
            <p:nvPr/>
          </p:nvSpPr>
          <p:spPr>
            <a:xfrm>
              <a:off x="1793120" y="238220"/>
              <a:ext cx="92865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2" name="Google Shape;274;p5"/>
            <p:cNvSpPr/>
            <p:nvPr/>
          </p:nvSpPr>
          <p:spPr>
            <a:xfrm>
              <a:off x="1657375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Google Shape;275;p5"/>
            <p:cNvSpPr/>
            <p:nvPr/>
          </p:nvSpPr>
          <p:spPr>
            <a:xfrm>
              <a:off x="2069919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Google Shape;276;p5"/>
            <p:cNvSpPr/>
            <p:nvPr/>
          </p:nvSpPr>
          <p:spPr>
            <a:xfrm>
              <a:off x="1934207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Google Shape;277;p5"/>
            <p:cNvSpPr/>
            <p:nvPr/>
          </p:nvSpPr>
          <p:spPr>
            <a:xfrm>
              <a:off x="2346751" y="439553"/>
              <a:ext cx="94657" cy="34311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Google Shape;278;p5"/>
            <p:cNvSpPr/>
            <p:nvPr/>
          </p:nvSpPr>
          <p:spPr>
            <a:xfrm>
              <a:off x="2211008" y="300589"/>
              <a:ext cx="94657" cy="48208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Google Shape;279;p5"/>
            <p:cNvSpPr/>
            <p:nvPr/>
          </p:nvSpPr>
          <p:spPr>
            <a:xfrm>
              <a:off x="2623584" y="433888"/>
              <a:ext cx="94657" cy="3487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Google Shape;280;p5"/>
            <p:cNvSpPr/>
            <p:nvPr/>
          </p:nvSpPr>
          <p:spPr>
            <a:xfrm>
              <a:off x="2487840" y="482081"/>
              <a:ext cx="94657" cy="30059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Google Shape;281;p5"/>
            <p:cNvSpPr/>
            <p:nvPr/>
          </p:nvSpPr>
          <p:spPr>
            <a:xfrm>
              <a:off x="2902175" y="209868"/>
              <a:ext cx="92865" cy="57280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Google Shape;282;p5"/>
            <p:cNvSpPr/>
            <p:nvPr/>
          </p:nvSpPr>
          <p:spPr>
            <a:xfrm>
              <a:off x="2766463" y="381427"/>
              <a:ext cx="92865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Google Shape;283;p5"/>
            <p:cNvSpPr/>
            <p:nvPr/>
          </p:nvSpPr>
          <p:spPr>
            <a:xfrm>
              <a:off x="3179007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2" name="Google Shape;284;p5"/>
            <p:cNvSpPr/>
            <p:nvPr/>
          </p:nvSpPr>
          <p:spPr>
            <a:xfrm>
              <a:off x="3043264" y="124788"/>
              <a:ext cx="94657" cy="6578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3" name="Google Shape;285;p5"/>
            <p:cNvSpPr/>
            <p:nvPr/>
          </p:nvSpPr>
          <p:spPr>
            <a:xfrm>
              <a:off x="3455808" y="296346"/>
              <a:ext cx="94657" cy="48632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4" name="Google Shape;286;p5"/>
            <p:cNvSpPr/>
            <p:nvPr/>
          </p:nvSpPr>
          <p:spPr>
            <a:xfrm>
              <a:off x="3320095" y="124788"/>
              <a:ext cx="94657" cy="65788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5" name="Google Shape;287;p5"/>
            <p:cNvSpPr/>
            <p:nvPr/>
          </p:nvSpPr>
          <p:spPr>
            <a:xfrm>
              <a:off x="3732639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6" name="Google Shape;288;p5"/>
            <p:cNvSpPr/>
            <p:nvPr/>
          </p:nvSpPr>
          <p:spPr>
            <a:xfrm>
              <a:off x="3596895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7" name="Google Shape;289;p5"/>
            <p:cNvSpPr/>
            <p:nvPr/>
          </p:nvSpPr>
          <p:spPr>
            <a:xfrm>
              <a:off x="4009471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8" name="Google Shape;290;p5"/>
            <p:cNvSpPr/>
            <p:nvPr/>
          </p:nvSpPr>
          <p:spPr>
            <a:xfrm>
              <a:off x="3873727" y="538810"/>
              <a:ext cx="94657" cy="24386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9" name="Google Shape;291;p5"/>
            <p:cNvSpPr/>
            <p:nvPr/>
          </p:nvSpPr>
          <p:spPr>
            <a:xfrm>
              <a:off x="4288063" y="381427"/>
              <a:ext cx="94657" cy="401244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Google Shape;292;p5"/>
            <p:cNvSpPr/>
            <p:nvPr/>
          </p:nvSpPr>
          <p:spPr>
            <a:xfrm>
              <a:off x="4152320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Google Shape;293;p5"/>
            <p:cNvSpPr/>
            <p:nvPr/>
          </p:nvSpPr>
          <p:spPr>
            <a:xfrm>
              <a:off x="4564896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Google Shape;294;p5"/>
            <p:cNvSpPr/>
            <p:nvPr/>
          </p:nvSpPr>
          <p:spPr>
            <a:xfrm>
              <a:off x="4429152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Google Shape;295;p5"/>
            <p:cNvSpPr/>
            <p:nvPr/>
          </p:nvSpPr>
          <p:spPr>
            <a:xfrm>
              <a:off x="4841695" y="181491"/>
              <a:ext cx="94657" cy="601181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4" name="Google Shape;296;p5"/>
            <p:cNvSpPr/>
            <p:nvPr/>
          </p:nvSpPr>
          <p:spPr>
            <a:xfrm>
              <a:off x="4705984" y="238220"/>
              <a:ext cx="94657" cy="54445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Google Shape;297;p5"/>
            <p:cNvSpPr/>
            <p:nvPr/>
          </p:nvSpPr>
          <p:spPr>
            <a:xfrm>
              <a:off x="5118527" y="25"/>
              <a:ext cx="94657" cy="78264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6" name="Google Shape;298;p5"/>
            <p:cNvSpPr/>
            <p:nvPr/>
          </p:nvSpPr>
          <p:spPr>
            <a:xfrm>
              <a:off x="4982783" y="56728"/>
              <a:ext cx="94657" cy="72594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7" name="Google Shape;299;p5"/>
            <p:cNvSpPr/>
            <p:nvPr/>
          </p:nvSpPr>
          <p:spPr>
            <a:xfrm>
              <a:off x="5397120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Google Shape;300;p5"/>
            <p:cNvSpPr/>
            <p:nvPr/>
          </p:nvSpPr>
          <p:spPr>
            <a:xfrm>
              <a:off x="5261407" y="95013"/>
              <a:ext cx="94657" cy="687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9" name="Google Shape;301;p5"/>
            <p:cNvSpPr/>
            <p:nvPr/>
          </p:nvSpPr>
          <p:spPr>
            <a:xfrm>
              <a:off x="5673952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0" name="Google Shape;302;p5"/>
            <p:cNvSpPr/>
            <p:nvPr/>
          </p:nvSpPr>
          <p:spPr>
            <a:xfrm>
              <a:off x="5538208" y="205601"/>
              <a:ext cx="94657" cy="577070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1" name="Google Shape;303;p5"/>
            <p:cNvSpPr/>
            <p:nvPr/>
          </p:nvSpPr>
          <p:spPr>
            <a:xfrm>
              <a:off x="5950784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2" name="Google Shape;304;p5"/>
            <p:cNvSpPr/>
            <p:nvPr/>
          </p:nvSpPr>
          <p:spPr>
            <a:xfrm>
              <a:off x="5815040" y="520366"/>
              <a:ext cx="94657" cy="2623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3" name="Google Shape;305;p5"/>
            <p:cNvSpPr/>
            <p:nvPr/>
          </p:nvSpPr>
          <p:spPr>
            <a:xfrm>
              <a:off x="6227584" y="516123"/>
              <a:ext cx="94657" cy="26654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Google Shape;306;p5"/>
            <p:cNvSpPr/>
            <p:nvPr/>
          </p:nvSpPr>
          <p:spPr>
            <a:xfrm>
              <a:off x="6091871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5" name="Google Shape;307;p5"/>
            <p:cNvSpPr/>
            <p:nvPr/>
          </p:nvSpPr>
          <p:spPr>
            <a:xfrm>
              <a:off x="6506208" y="276505"/>
              <a:ext cx="92865" cy="50616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Google Shape;308;p5"/>
            <p:cNvSpPr/>
            <p:nvPr/>
          </p:nvSpPr>
          <p:spPr>
            <a:xfrm>
              <a:off x="6370463" y="462240"/>
              <a:ext cx="92865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Google Shape;309;p5"/>
            <p:cNvSpPr/>
            <p:nvPr/>
          </p:nvSpPr>
          <p:spPr>
            <a:xfrm>
              <a:off x="6783007" y="516123"/>
              <a:ext cx="94657" cy="26654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8" name="Google Shape;310;p5"/>
            <p:cNvSpPr/>
            <p:nvPr/>
          </p:nvSpPr>
          <p:spPr>
            <a:xfrm>
              <a:off x="6647295" y="362983"/>
              <a:ext cx="94657" cy="419689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Google Shape;311;p5"/>
            <p:cNvSpPr/>
            <p:nvPr/>
          </p:nvSpPr>
          <p:spPr>
            <a:xfrm>
              <a:off x="7059840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Google Shape;312;p5"/>
            <p:cNvSpPr/>
            <p:nvPr/>
          </p:nvSpPr>
          <p:spPr>
            <a:xfrm>
              <a:off x="6924095" y="296346"/>
              <a:ext cx="94657" cy="48632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Google Shape;313;p5"/>
            <p:cNvSpPr/>
            <p:nvPr/>
          </p:nvSpPr>
          <p:spPr>
            <a:xfrm>
              <a:off x="7336672" y="462240"/>
              <a:ext cx="94657" cy="32043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Google Shape;314;p5"/>
            <p:cNvSpPr/>
            <p:nvPr/>
          </p:nvSpPr>
          <p:spPr>
            <a:xfrm>
              <a:off x="7200927" y="530299"/>
              <a:ext cx="94657" cy="25237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3" name="Google Shape;315;p5"/>
            <p:cNvSpPr/>
            <p:nvPr/>
          </p:nvSpPr>
          <p:spPr>
            <a:xfrm>
              <a:off x="7615263" y="377159"/>
              <a:ext cx="92865" cy="405513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Google Shape;316;p5"/>
            <p:cNvSpPr/>
            <p:nvPr/>
          </p:nvSpPr>
          <p:spPr>
            <a:xfrm>
              <a:off x="7477759" y="639464"/>
              <a:ext cx="94657" cy="1432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5" name="Google Shape;317;p5"/>
            <p:cNvSpPr/>
            <p:nvPr/>
          </p:nvSpPr>
          <p:spPr>
            <a:xfrm>
              <a:off x="7892095" y="596936"/>
              <a:ext cx="94657" cy="185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Google Shape;318;p5"/>
            <p:cNvSpPr/>
            <p:nvPr/>
          </p:nvSpPr>
          <p:spPr>
            <a:xfrm>
              <a:off x="7756352" y="492014"/>
              <a:ext cx="94657" cy="290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Google Shape;319;p5"/>
            <p:cNvSpPr/>
            <p:nvPr/>
          </p:nvSpPr>
          <p:spPr>
            <a:xfrm>
              <a:off x="8168895" y="328966"/>
              <a:ext cx="94657" cy="453705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Google Shape;320;p5"/>
            <p:cNvSpPr/>
            <p:nvPr/>
          </p:nvSpPr>
          <p:spPr>
            <a:xfrm>
              <a:off x="8033184" y="492014"/>
              <a:ext cx="94657" cy="29065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Google Shape;321;p5"/>
            <p:cNvSpPr/>
            <p:nvPr/>
          </p:nvSpPr>
          <p:spPr>
            <a:xfrm>
              <a:off x="8445727" y="448064"/>
              <a:ext cx="94657" cy="33460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Google Shape;322;p5"/>
            <p:cNvSpPr/>
            <p:nvPr/>
          </p:nvSpPr>
          <p:spPr>
            <a:xfrm>
              <a:off x="8309984" y="262329"/>
              <a:ext cx="94657" cy="52034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Google Shape;323;p5"/>
            <p:cNvSpPr/>
            <p:nvPr/>
          </p:nvSpPr>
          <p:spPr>
            <a:xfrm>
              <a:off x="8722559" y="199935"/>
              <a:ext cx="94657" cy="582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Google Shape;324;p5"/>
            <p:cNvSpPr/>
            <p:nvPr/>
          </p:nvSpPr>
          <p:spPr>
            <a:xfrm>
              <a:off x="8586816" y="109189"/>
              <a:ext cx="94657" cy="673482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3" name="Google Shape;325;p5"/>
            <p:cNvSpPr/>
            <p:nvPr/>
          </p:nvSpPr>
          <p:spPr>
            <a:xfrm>
              <a:off x="9001152" y="199935"/>
              <a:ext cx="92865" cy="582736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4" name="Google Shape;326;p5"/>
            <p:cNvSpPr/>
            <p:nvPr/>
          </p:nvSpPr>
          <p:spPr>
            <a:xfrm>
              <a:off x="8865440" y="18443"/>
              <a:ext cx="92865" cy="764228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327;p5"/>
          <p:cNvSpPr/>
          <p:nvPr/>
        </p:nvSpPr>
        <p:spPr>
          <a:xfrm>
            <a:off x="0" y="3579000"/>
            <a:ext cx="9144000" cy="129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6" y="120"/>
                </a:moveTo>
                <a:lnTo>
                  <a:pt x="12129" y="149"/>
                </a:lnTo>
                <a:lnTo>
                  <a:pt x="12142" y="179"/>
                </a:lnTo>
                <a:lnTo>
                  <a:pt x="12146" y="269"/>
                </a:lnTo>
                <a:lnTo>
                  <a:pt x="12150" y="358"/>
                </a:lnTo>
                <a:lnTo>
                  <a:pt x="12146" y="448"/>
                </a:lnTo>
                <a:lnTo>
                  <a:pt x="12142" y="537"/>
                </a:lnTo>
                <a:lnTo>
                  <a:pt x="12129" y="567"/>
                </a:lnTo>
                <a:lnTo>
                  <a:pt x="12116" y="597"/>
                </a:lnTo>
                <a:lnTo>
                  <a:pt x="12104" y="567"/>
                </a:lnTo>
                <a:lnTo>
                  <a:pt x="12091" y="537"/>
                </a:lnTo>
                <a:lnTo>
                  <a:pt x="12087" y="448"/>
                </a:lnTo>
                <a:lnTo>
                  <a:pt x="12082" y="358"/>
                </a:lnTo>
                <a:lnTo>
                  <a:pt x="12087" y="269"/>
                </a:lnTo>
                <a:lnTo>
                  <a:pt x="12091" y="179"/>
                </a:lnTo>
                <a:lnTo>
                  <a:pt x="12104" y="149"/>
                </a:lnTo>
                <a:lnTo>
                  <a:pt x="12116" y="120"/>
                </a:lnTo>
                <a:close/>
                <a:moveTo>
                  <a:pt x="19980" y="358"/>
                </a:moveTo>
                <a:lnTo>
                  <a:pt x="19993" y="388"/>
                </a:lnTo>
                <a:lnTo>
                  <a:pt x="20005" y="418"/>
                </a:lnTo>
                <a:lnTo>
                  <a:pt x="20010" y="507"/>
                </a:lnTo>
                <a:lnTo>
                  <a:pt x="20014" y="597"/>
                </a:lnTo>
                <a:lnTo>
                  <a:pt x="20010" y="686"/>
                </a:lnTo>
                <a:lnTo>
                  <a:pt x="20005" y="776"/>
                </a:lnTo>
                <a:lnTo>
                  <a:pt x="19993" y="806"/>
                </a:lnTo>
                <a:lnTo>
                  <a:pt x="19980" y="836"/>
                </a:lnTo>
                <a:lnTo>
                  <a:pt x="19967" y="806"/>
                </a:lnTo>
                <a:lnTo>
                  <a:pt x="19955" y="776"/>
                </a:lnTo>
                <a:lnTo>
                  <a:pt x="19946" y="597"/>
                </a:lnTo>
                <a:lnTo>
                  <a:pt x="19950" y="507"/>
                </a:lnTo>
                <a:lnTo>
                  <a:pt x="19955" y="418"/>
                </a:lnTo>
                <a:lnTo>
                  <a:pt x="19967" y="388"/>
                </a:lnTo>
                <a:lnTo>
                  <a:pt x="19980" y="358"/>
                </a:lnTo>
                <a:close/>
                <a:moveTo>
                  <a:pt x="21279" y="1551"/>
                </a:moveTo>
                <a:lnTo>
                  <a:pt x="21292" y="1581"/>
                </a:lnTo>
                <a:lnTo>
                  <a:pt x="21305" y="1611"/>
                </a:lnTo>
                <a:lnTo>
                  <a:pt x="21309" y="1701"/>
                </a:lnTo>
                <a:lnTo>
                  <a:pt x="21313" y="1790"/>
                </a:lnTo>
                <a:lnTo>
                  <a:pt x="21309" y="1880"/>
                </a:lnTo>
                <a:lnTo>
                  <a:pt x="21305" y="1969"/>
                </a:lnTo>
                <a:lnTo>
                  <a:pt x="21292" y="1999"/>
                </a:lnTo>
                <a:lnTo>
                  <a:pt x="21279" y="2029"/>
                </a:lnTo>
                <a:lnTo>
                  <a:pt x="21267" y="1999"/>
                </a:lnTo>
                <a:lnTo>
                  <a:pt x="21254" y="1969"/>
                </a:lnTo>
                <a:lnTo>
                  <a:pt x="21250" y="1880"/>
                </a:lnTo>
                <a:lnTo>
                  <a:pt x="21246" y="1790"/>
                </a:lnTo>
                <a:lnTo>
                  <a:pt x="21250" y="1701"/>
                </a:lnTo>
                <a:lnTo>
                  <a:pt x="21254" y="1611"/>
                </a:lnTo>
                <a:lnTo>
                  <a:pt x="21279" y="1551"/>
                </a:lnTo>
                <a:close/>
                <a:moveTo>
                  <a:pt x="13433" y="3342"/>
                </a:moveTo>
                <a:lnTo>
                  <a:pt x="13445" y="3371"/>
                </a:lnTo>
                <a:lnTo>
                  <a:pt x="13458" y="3401"/>
                </a:lnTo>
                <a:lnTo>
                  <a:pt x="13462" y="3491"/>
                </a:lnTo>
                <a:lnTo>
                  <a:pt x="13466" y="3580"/>
                </a:lnTo>
                <a:lnTo>
                  <a:pt x="13462" y="3670"/>
                </a:lnTo>
                <a:lnTo>
                  <a:pt x="13458" y="3759"/>
                </a:lnTo>
                <a:lnTo>
                  <a:pt x="13445" y="3789"/>
                </a:lnTo>
                <a:lnTo>
                  <a:pt x="13433" y="3819"/>
                </a:lnTo>
                <a:lnTo>
                  <a:pt x="13420" y="3789"/>
                </a:lnTo>
                <a:lnTo>
                  <a:pt x="13407" y="3759"/>
                </a:lnTo>
                <a:lnTo>
                  <a:pt x="13399" y="3580"/>
                </a:lnTo>
                <a:lnTo>
                  <a:pt x="13403" y="3491"/>
                </a:lnTo>
                <a:lnTo>
                  <a:pt x="13407" y="3401"/>
                </a:lnTo>
                <a:lnTo>
                  <a:pt x="13420" y="3371"/>
                </a:lnTo>
                <a:lnTo>
                  <a:pt x="13433" y="3342"/>
                </a:lnTo>
                <a:close/>
                <a:moveTo>
                  <a:pt x="6868" y="6444"/>
                </a:moveTo>
                <a:lnTo>
                  <a:pt x="6893" y="6504"/>
                </a:lnTo>
                <a:lnTo>
                  <a:pt x="6898" y="6593"/>
                </a:lnTo>
                <a:lnTo>
                  <a:pt x="6902" y="6683"/>
                </a:lnTo>
                <a:lnTo>
                  <a:pt x="6898" y="6772"/>
                </a:lnTo>
                <a:lnTo>
                  <a:pt x="6893" y="6862"/>
                </a:lnTo>
                <a:lnTo>
                  <a:pt x="6881" y="6892"/>
                </a:lnTo>
                <a:lnTo>
                  <a:pt x="6868" y="6921"/>
                </a:lnTo>
                <a:lnTo>
                  <a:pt x="6855" y="6892"/>
                </a:lnTo>
                <a:lnTo>
                  <a:pt x="6843" y="6862"/>
                </a:lnTo>
                <a:lnTo>
                  <a:pt x="6839" y="6772"/>
                </a:lnTo>
                <a:lnTo>
                  <a:pt x="6834" y="6683"/>
                </a:lnTo>
                <a:lnTo>
                  <a:pt x="6839" y="6593"/>
                </a:lnTo>
                <a:lnTo>
                  <a:pt x="6843" y="6504"/>
                </a:lnTo>
                <a:lnTo>
                  <a:pt x="6855" y="6474"/>
                </a:lnTo>
                <a:lnTo>
                  <a:pt x="6868" y="6444"/>
                </a:lnTo>
                <a:close/>
                <a:moveTo>
                  <a:pt x="18647" y="8234"/>
                </a:moveTo>
                <a:lnTo>
                  <a:pt x="18672" y="8294"/>
                </a:lnTo>
                <a:lnTo>
                  <a:pt x="18676" y="8384"/>
                </a:lnTo>
                <a:lnTo>
                  <a:pt x="18681" y="8473"/>
                </a:lnTo>
                <a:lnTo>
                  <a:pt x="18672" y="8652"/>
                </a:lnTo>
                <a:lnTo>
                  <a:pt x="18647" y="8712"/>
                </a:lnTo>
                <a:lnTo>
                  <a:pt x="18634" y="8682"/>
                </a:lnTo>
                <a:lnTo>
                  <a:pt x="18622" y="8652"/>
                </a:lnTo>
                <a:lnTo>
                  <a:pt x="18613" y="8473"/>
                </a:lnTo>
                <a:lnTo>
                  <a:pt x="18617" y="8384"/>
                </a:lnTo>
                <a:lnTo>
                  <a:pt x="18622" y="8294"/>
                </a:lnTo>
                <a:lnTo>
                  <a:pt x="18634" y="8264"/>
                </a:lnTo>
                <a:lnTo>
                  <a:pt x="18647" y="8234"/>
                </a:lnTo>
                <a:close/>
                <a:moveTo>
                  <a:pt x="10800" y="8354"/>
                </a:moveTo>
                <a:lnTo>
                  <a:pt x="10813" y="8384"/>
                </a:lnTo>
                <a:lnTo>
                  <a:pt x="10825" y="8413"/>
                </a:lnTo>
                <a:lnTo>
                  <a:pt x="10830" y="8503"/>
                </a:lnTo>
                <a:lnTo>
                  <a:pt x="10834" y="8593"/>
                </a:lnTo>
                <a:lnTo>
                  <a:pt x="10830" y="8682"/>
                </a:lnTo>
                <a:lnTo>
                  <a:pt x="10825" y="8772"/>
                </a:lnTo>
                <a:lnTo>
                  <a:pt x="10813" y="8801"/>
                </a:lnTo>
                <a:lnTo>
                  <a:pt x="10800" y="8831"/>
                </a:lnTo>
                <a:lnTo>
                  <a:pt x="10787" y="8801"/>
                </a:lnTo>
                <a:lnTo>
                  <a:pt x="10775" y="8772"/>
                </a:lnTo>
                <a:lnTo>
                  <a:pt x="10770" y="8682"/>
                </a:lnTo>
                <a:lnTo>
                  <a:pt x="10766" y="8593"/>
                </a:lnTo>
                <a:lnTo>
                  <a:pt x="10770" y="8503"/>
                </a:lnTo>
                <a:lnTo>
                  <a:pt x="10775" y="8413"/>
                </a:lnTo>
                <a:lnTo>
                  <a:pt x="10787" y="8384"/>
                </a:lnTo>
                <a:lnTo>
                  <a:pt x="10800" y="8354"/>
                </a:lnTo>
                <a:close/>
                <a:moveTo>
                  <a:pt x="9501" y="9308"/>
                </a:moveTo>
                <a:lnTo>
                  <a:pt x="9513" y="9338"/>
                </a:lnTo>
                <a:lnTo>
                  <a:pt x="9526" y="9368"/>
                </a:lnTo>
                <a:lnTo>
                  <a:pt x="9530" y="9457"/>
                </a:lnTo>
                <a:lnTo>
                  <a:pt x="9534" y="9547"/>
                </a:lnTo>
                <a:lnTo>
                  <a:pt x="9530" y="9637"/>
                </a:lnTo>
                <a:lnTo>
                  <a:pt x="9526" y="9726"/>
                </a:lnTo>
                <a:lnTo>
                  <a:pt x="9513" y="9756"/>
                </a:lnTo>
                <a:lnTo>
                  <a:pt x="9501" y="9786"/>
                </a:lnTo>
                <a:lnTo>
                  <a:pt x="9488" y="9756"/>
                </a:lnTo>
                <a:lnTo>
                  <a:pt x="9475" y="9726"/>
                </a:lnTo>
                <a:lnTo>
                  <a:pt x="9471" y="9637"/>
                </a:lnTo>
                <a:lnTo>
                  <a:pt x="9467" y="9547"/>
                </a:lnTo>
                <a:lnTo>
                  <a:pt x="9471" y="9457"/>
                </a:lnTo>
                <a:lnTo>
                  <a:pt x="9475" y="9368"/>
                </a:lnTo>
                <a:lnTo>
                  <a:pt x="9488" y="9338"/>
                </a:lnTo>
                <a:lnTo>
                  <a:pt x="9501" y="9308"/>
                </a:lnTo>
                <a:close/>
                <a:moveTo>
                  <a:pt x="5569" y="9428"/>
                </a:moveTo>
                <a:lnTo>
                  <a:pt x="5581" y="9457"/>
                </a:lnTo>
                <a:lnTo>
                  <a:pt x="5594" y="9487"/>
                </a:lnTo>
                <a:lnTo>
                  <a:pt x="5598" y="9577"/>
                </a:lnTo>
                <a:lnTo>
                  <a:pt x="5602" y="9666"/>
                </a:lnTo>
                <a:lnTo>
                  <a:pt x="5598" y="9756"/>
                </a:lnTo>
                <a:lnTo>
                  <a:pt x="5594" y="9846"/>
                </a:lnTo>
                <a:lnTo>
                  <a:pt x="5581" y="9875"/>
                </a:lnTo>
                <a:lnTo>
                  <a:pt x="5569" y="9905"/>
                </a:lnTo>
                <a:lnTo>
                  <a:pt x="5556" y="9875"/>
                </a:lnTo>
                <a:lnTo>
                  <a:pt x="5543" y="9846"/>
                </a:lnTo>
                <a:lnTo>
                  <a:pt x="5539" y="9756"/>
                </a:lnTo>
                <a:lnTo>
                  <a:pt x="5535" y="9666"/>
                </a:lnTo>
                <a:lnTo>
                  <a:pt x="5539" y="9577"/>
                </a:lnTo>
                <a:lnTo>
                  <a:pt x="5543" y="9487"/>
                </a:lnTo>
                <a:lnTo>
                  <a:pt x="5556" y="9457"/>
                </a:lnTo>
                <a:lnTo>
                  <a:pt x="5569" y="9428"/>
                </a:lnTo>
                <a:close/>
                <a:moveTo>
                  <a:pt x="1628" y="9607"/>
                </a:moveTo>
                <a:lnTo>
                  <a:pt x="1641" y="9637"/>
                </a:lnTo>
                <a:lnTo>
                  <a:pt x="1654" y="9666"/>
                </a:lnTo>
                <a:lnTo>
                  <a:pt x="1658" y="9756"/>
                </a:lnTo>
                <a:lnTo>
                  <a:pt x="1662" y="9846"/>
                </a:lnTo>
                <a:lnTo>
                  <a:pt x="1658" y="9935"/>
                </a:lnTo>
                <a:lnTo>
                  <a:pt x="1654" y="10025"/>
                </a:lnTo>
                <a:lnTo>
                  <a:pt x="1641" y="10054"/>
                </a:lnTo>
                <a:lnTo>
                  <a:pt x="1628" y="10084"/>
                </a:lnTo>
                <a:lnTo>
                  <a:pt x="1616" y="10054"/>
                </a:lnTo>
                <a:lnTo>
                  <a:pt x="1603" y="10025"/>
                </a:lnTo>
                <a:lnTo>
                  <a:pt x="1599" y="9935"/>
                </a:lnTo>
                <a:lnTo>
                  <a:pt x="1595" y="9846"/>
                </a:lnTo>
                <a:lnTo>
                  <a:pt x="1599" y="9756"/>
                </a:lnTo>
                <a:lnTo>
                  <a:pt x="1603" y="9666"/>
                </a:lnTo>
                <a:lnTo>
                  <a:pt x="1616" y="9637"/>
                </a:lnTo>
                <a:lnTo>
                  <a:pt x="1628" y="9607"/>
                </a:lnTo>
                <a:close/>
                <a:moveTo>
                  <a:pt x="17364" y="11814"/>
                </a:moveTo>
                <a:lnTo>
                  <a:pt x="17377" y="11844"/>
                </a:lnTo>
                <a:lnTo>
                  <a:pt x="17390" y="11874"/>
                </a:lnTo>
                <a:lnTo>
                  <a:pt x="17394" y="11963"/>
                </a:lnTo>
                <a:lnTo>
                  <a:pt x="17398" y="12053"/>
                </a:lnTo>
                <a:lnTo>
                  <a:pt x="17394" y="12143"/>
                </a:lnTo>
                <a:lnTo>
                  <a:pt x="17390" y="12232"/>
                </a:lnTo>
                <a:lnTo>
                  <a:pt x="17377" y="12262"/>
                </a:lnTo>
                <a:lnTo>
                  <a:pt x="17364" y="12292"/>
                </a:lnTo>
                <a:lnTo>
                  <a:pt x="17352" y="12262"/>
                </a:lnTo>
                <a:lnTo>
                  <a:pt x="17339" y="12232"/>
                </a:lnTo>
                <a:lnTo>
                  <a:pt x="17335" y="12143"/>
                </a:lnTo>
                <a:lnTo>
                  <a:pt x="17331" y="12053"/>
                </a:lnTo>
                <a:lnTo>
                  <a:pt x="17335" y="11963"/>
                </a:lnTo>
                <a:lnTo>
                  <a:pt x="17339" y="11874"/>
                </a:lnTo>
                <a:lnTo>
                  <a:pt x="17352" y="11844"/>
                </a:lnTo>
                <a:lnTo>
                  <a:pt x="17364" y="11814"/>
                </a:lnTo>
                <a:close/>
                <a:moveTo>
                  <a:pt x="14732" y="13605"/>
                </a:moveTo>
                <a:lnTo>
                  <a:pt x="14745" y="13635"/>
                </a:lnTo>
                <a:lnTo>
                  <a:pt x="14757" y="13664"/>
                </a:lnTo>
                <a:lnTo>
                  <a:pt x="14766" y="13843"/>
                </a:lnTo>
                <a:lnTo>
                  <a:pt x="14761" y="13933"/>
                </a:lnTo>
                <a:lnTo>
                  <a:pt x="14757" y="14022"/>
                </a:lnTo>
                <a:lnTo>
                  <a:pt x="14745" y="14052"/>
                </a:lnTo>
                <a:lnTo>
                  <a:pt x="14732" y="14082"/>
                </a:lnTo>
                <a:lnTo>
                  <a:pt x="14707" y="14022"/>
                </a:lnTo>
                <a:lnTo>
                  <a:pt x="14702" y="13933"/>
                </a:lnTo>
                <a:lnTo>
                  <a:pt x="14698" y="13843"/>
                </a:lnTo>
                <a:lnTo>
                  <a:pt x="14707" y="13664"/>
                </a:lnTo>
                <a:lnTo>
                  <a:pt x="14732" y="13605"/>
                </a:lnTo>
                <a:close/>
                <a:moveTo>
                  <a:pt x="338" y="14320"/>
                </a:moveTo>
                <a:lnTo>
                  <a:pt x="350" y="14350"/>
                </a:lnTo>
                <a:lnTo>
                  <a:pt x="363" y="14380"/>
                </a:lnTo>
                <a:lnTo>
                  <a:pt x="367" y="14469"/>
                </a:lnTo>
                <a:lnTo>
                  <a:pt x="371" y="14559"/>
                </a:lnTo>
                <a:lnTo>
                  <a:pt x="367" y="14649"/>
                </a:lnTo>
                <a:lnTo>
                  <a:pt x="363" y="14738"/>
                </a:lnTo>
                <a:lnTo>
                  <a:pt x="350" y="14768"/>
                </a:lnTo>
                <a:lnTo>
                  <a:pt x="338" y="14798"/>
                </a:lnTo>
                <a:lnTo>
                  <a:pt x="325" y="14768"/>
                </a:lnTo>
                <a:lnTo>
                  <a:pt x="312" y="14738"/>
                </a:lnTo>
                <a:lnTo>
                  <a:pt x="308" y="14649"/>
                </a:lnTo>
                <a:lnTo>
                  <a:pt x="304" y="14559"/>
                </a:lnTo>
                <a:lnTo>
                  <a:pt x="308" y="14469"/>
                </a:lnTo>
                <a:lnTo>
                  <a:pt x="312" y="14380"/>
                </a:lnTo>
                <a:lnTo>
                  <a:pt x="325" y="14350"/>
                </a:lnTo>
                <a:lnTo>
                  <a:pt x="338" y="14320"/>
                </a:lnTo>
                <a:close/>
                <a:moveTo>
                  <a:pt x="8184" y="15991"/>
                </a:moveTo>
                <a:lnTo>
                  <a:pt x="8197" y="16021"/>
                </a:lnTo>
                <a:lnTo>
                  <a:pt x="8210" y="16051"/>
                </a:lnTo>
                <a:lnTo>
                  <a:pt x="8214" y="16141"/>
                </a:lnTo>
                <a:lnTo>
                  <a:pt x="8218" y="16230"/>
                </a:lnTo>
                <a:lnTo>
                  <a:pt x="8214" y="16320"/>
                </a:lnTo>
                <a:lnTo>
                  <a:pt x="8210" y="16409"/>
                </a:lnTo>
                <a:lnTo>
                  <a:pt x="8197" y="16439"/>
                </a:lnTo>
                <a:lnTo>
                  <a:pt x="8184" y="16469"/>
                </a:lnTo>
                <a:lnTo>
                  <a:pt x="8159" y="16409"/>
                </a:lnTo>
                <a:lnTo>
                  <a:pt x="8155" y="16320"/>
                </a:lnTo>
                <a:lnTo>
                  <a:pt x="8151" y="16230"/>
                </a:lnTo>
                <a:lnTo>
                  <a:pt x="8155" y="16141"/>
                </a:lnTo>
                <a:lnTo>
                  <a:pt x="8159" y="16051"/>
                </a:lnTo>
                <a:lnTo>
                  <a:pt x="8172" y="16021"/>
                </a:lnTo>
                <a:lnTo>
                  <a:pt x="8184" y="15991"/>
                </a:lnTo>
                <a:close/>
                <a:moveTo>
                  <a:pt x="16031" y="17185"/>
                </a:moveTo>
                <a:lnTo>
                  <a:pt x="16044" y="17214"/>
                </a:lnTo>
                <a:lnTo>
                  <a:pt x="16057" y="17244"/>
                </a:lnTo>
                <a:lnTo>
                  <a:pt x="16061" y="17334"/>
                </a:lnTo>
                <a:lnTo>
                  <a:pt x="16065" y="17423"/>
                </a:lnTo>
                <a:lnTo>
                  <a:pt x="16057" y="17602"/>
                </a:lnTo>
                <a:lnTo>
                  <a:pt x="16044" y="17632"/>
                </a:lnTo>
                <a:lnTo>
                  <a:pt x="16031" y="17662"/>
                </a:lnTo>
                <a:lnTo>
                  <a:pt x="16019" y="17632"/>
                </a:lnTo>
                <a:lnTo>
                  <a:pt x="16006" y="17602"/>
                </a:lnTo>
                <a:lnTo>
                  <a:pt x="16002" y="17513"/>
                </a:lnTo>
                <a:lnTo>
                  <a:pt x="15998" y="17423"/>
                </a:lnTo>
                <a:lnTo>
                  <a:pt x="16002" y="17334"/>
                </a:lnTo>
                <a:lnTo>
                  <a:pt x="16006" y="17244"/>
                </a:lnTo>
                <a:lnTo>
                  <a:pt x="16019" y="17214"/>
                </a:lnTo>
                <a:lnTo>
                  <a:pt x="16031" y="17185"/>
                </a:lnTo>
                <a:close/>
                <a:moveTo>
                  <a:pt x="4252" y="19452"/>
                </a:moveTo>
                <a:lnTo>
                  <a:pt x="4265" y="19482"/>
                </a:lnTo>
                <a:lnTo>
                  <a:pt x="4278" y="19511"/>
                </a:lnTo>
                <a:lnTo>
                  <a:pt x="4282" y="19601"/>
                </a:lnTo>
                <a:lnTo>
                  <a:pt x="4286" y="19691"/>
                </a:lnTo>
                <a:lnTo>
                  <a:pt x="4282" y="19780"/>
                </a:lnTo>
                <a:lnTo>
                  <a:pt x="4278" y="19870"/>
                </a:lnTo>
                <a:lnTo>
                  <a:pt x="4265" y="19900"/>
                </a:lnTo>
                <a:lnTo>
                  <a:pt x="4252" y="19929"/>
                </a:lnTo>
                <a:lnTo>
                  <a:pt x="4240" y="19900"/>
                </a:lnTo>
                <a:lnTo>
                  <a:pt x="4227" y="19870"/>
                </a:lnTo>
                <a:lnTo>
                  <a:pt x="4223" y="19780"/>
                </a:lnTo>
                <a:lnTo>
                  <a:pt x="4219" y="19691"/>
                </a:lnTo>
                <a:lnTo>
                  <a:pt x="4223" y="19601"/>
                </a:lnTo>
                <a:lnTo>
                  <a:pt x="4227" y="19511"/>
                </a:lnTo>
                <a:lnTo>
                  <a:pt x="4240" y="19482"/>
                </a:lnTo>
                <a:lnTo>
                  <a:pt x="4252" y="19452"/>
                </a:lnTo>
                <a:close/>
                <a:moveTo>
                  <a:pt x="2953" y="21003"/>
                </a:moveTo>
                <a:lnTo>
                  <a:pt x="2966" y="21033"/>
                </a:lnTo>
                <a:lnTo>
                  <a:pt x="2978" y="21063"/>
                </a:lnTo>
                <a:lnTo>
                  <a:pt x="2987" y="21242"/>
                </a:lnTo>
                <a:lnTo>
                  <a:pt x="2983" y="21332"/>
                </a:lnTo>
                <a:lnTo>
                  <a:pt x="2978" y="21421"/>
                </a:lnTo>
                <a:lnTo>
                  <a:pt x="2966" y="21451"/>
                </a:lnTo>
                <a:lnTo>
                  <a:pt x="2953" y="21481"/>
                </a:lnTo>
                <a:lnTo>
                  <a:pt x="2928" y="21421"/>
                </a:lnTo>
                <a:lnTo>
                  <a:pt x="2924" y="21332"/>
                </a:lnTo>
                <a:lnTo>
                  <a:pt x="2919" y="21242"/>
                </a:lnTo>
                <a:lnTo>
                  <a:pt x="2928" y="21063"/>
                </a:lnTo>
                <a:lnTo>
                  <a:pt x="2953" y="21003"/>
                </a:lnTo>
                <a:close/>
                <a:moveTo>
                  <a:pt x="12116" y="0"/>
                </a:moveTo>
                <a:lnTo>
                  <a:pt x="12095" y="30"/>
                </a:lnTo>
                <a:lnTo>
                  <a:pt x="12070" y="209"/>
                </a:lnTo>
                <a:lnTo>
                  <a:pt x="12066" y="358"/>
                </a:lnTo>
                <a:lnTo>
                  <a:pt x="12070" y="477"/>
                </a:lnTo>
                <a:lnTo>
                  <a:pt x="10830" y="8324"/>
                </a:lnTo>
                <a:lnTo>
                  <a:pt x="10817" y="8264"/>
                </a:lnTo>
                <a:lnTo>
                  <a:pt x="10800" y="8234"/>
                </a:lnTo>
                <a:lnTo>
                  <a:pt x="10783" y="8264"/>
                </a:lnTo>
                <a:lnTo>
                  <a:pt x="10766" y="8324"/>
                </a:lnTo>
                <a:lnTo>
                  <a:pt x="10758" y="8413"/>
                </a:lnTo>
                <a:lnTo>
                  <a:pt x="10749" y="8503"/>
                </a:lnTo>
                <a:lnTo>
                  <a:pt x="9547" y="9398"/>
                </a:lnTo>
                <a:lnTo>
                  <a:pt x="9539" y="9308"/>
                </a:lnTo>
                <a:lnTo>
                  <a:pt x="9526" y="9249"/>
                </a:lnTo>
                <a:lnTo>
                  <a:pt x="9513" y="9189"/>
                </a:lnTo>
                <a:lnTo>
                  <a:pt x="9501" y="9189"/>
                </a:lnTo>
                <a:lnTo>
                  <a:pt x="9480" y="9219"/>
                </a:lnTo>
                <a:lnTo>
                  <a:pt x="9454" y="9398"/>
                </a:lnTo>
                <a:lnTo>
                  <a:pt x="9450" y="9547"/>
                </a:lnTo>
                <a:lnTo>
                  <a:pt x="9450" y="9637"/>
                </a:lnTo>
                <a:lnTo>
                  <a:pt x="8222" y="15991"/>
                </a:lnTo>
                <a:lnTo>
                  <a:pt x="8206" y="15902"/>
                </a:lnTo>
                <a:lnTo>
                  <a:pt x="8184" y="15872"/>
                </a:lnTo>
                <a:lnTo>
                  <a:pt x="8163" y="15902"/>
                </a:lnTo>
                <a:lnTo>
                  <a:pt x="8146" y="15991"/>
                </a:lnTo>
                <a:lnTo>
                  <a:pt x="6914" y="6832"/>
                </a:lnTo>
                <a:lnTo>
                  <a:pt x="6919" y="6683"/>
                </a:lnTo>
                <a:lnTo>
                  <a:pt x="6914" y="6534"/>
                </a:lnTo>
                <a:lnTo>
                  <a:pt x="6902" y="6444"/>
                </a:lnTo>
                <a:lnTo>
                  <a:pt x="6889" y="6355"/>
                </a:lnTo>
                <a:lnTo>
                  <a:pt x="6868" y="6325"/>
                </a:lnTo>
                <a:lnTo>
                  <a:pt x="6847" y="6355"/>
                </a:lnTo>
                <a:lnTo>
                  <a:pt x="6834" y="6444"/>
                </a:lnTo>
                <a:lnTo>
                  <a:pt x="6822" y="6534"/>
                </a:lnTo>
                <a:lnTo>
                  <a:pt x="6818" y="6683"/>
                </a:lnTo>
                <a:lnTo>
                  <a:pt x="5607" y="9428"/>
                </a:lnTo>
                <a:lnTo>
                  <a:pt x="5590" y="9338"/>
                </a:lnTo>
                <a:lnTo>
                  <a:pt x="5581" y="9308"/>
                </a:lnTo>
                <a:lnTo>
                  <a:pt x="5569" y="9308"/>
                </a:lnTo>
                <a:lnTo>
                  <a:pt x="5548" y="9338"/>
                </a:lnTo>
                <a:lnTo>
                  <a:pt x="5535" y="9428"/>
                </a:lnTo>
                <a:lnTo>
                  <a:pt x="5522" y="9517"/>
                </a:lnTo>
                <a:lnTo>
                  <a:pt x="5518" y="9666"/>
                </a:lnTo>
                <a:lnTo>
                  <a:pt x="5522" y="9816"/>
                </a:lnTo>
                <a:lnTo>
                  <a:pt x="4290" y="19452"/>
                </a:lnTo>
                <a:lnTo>
                  <a:pt x="4274" y="19362"/>
                </a:lnTo>
                <a:lnTo>
                  <a:pt x="4252" y="19332"/>
                </a:lnTo>
                <a:lnTo>
                  <a:pt x="4231" y="19362"/>
                </a:lnTo>
                <a:lnTo>
                  <a:pt x="4219" y="19452"/>
                </a:lnTo>
                <a:lnTo>
                  <a:pt x="4206" y="19541"/>
                </a:lnTo>
                <a:lnTo>
                  <a:pt x="4202" y="19691"/>
                </a:lnTo>
                <a:lnTo>
                  <a:pt x="4202" y="19750"/>
                </a:lnTo>
                <a:lnTo>
                  <a:pt x="3004" y="21183"/>
                </a:lnTo>
                <a:lnTo>
                  <a:pt x="3004" y="21242"/>
                </a:lnTo>
                <a:lnTo>
                  <a:pt x="3000" y="21093"/>
                </a:lnTo>
                <a:lnTo>
                  <a:pt x="2974" y="20914"/>
                </a:lnTo>
                <a:lnTo>
                  <a:pt x="2953" y="20884"/>
                </a:lnTo>
                <a:lnTo>
                  <a:pt x="2936" y="20914"/>
                </a:lnTo>
                <a:lnTo>
                  <a:pt x="2919" y="20973"/>
                </a:lnTo>
                <a:lnTo>
                  <a:pt x="1666" y="10084"/>
                </a:lnTo>
                <a:lnTo>
                  <a:pt x="1675" y="9965"/>
                </a:lnTo>
                <a:lnTo>
                  <a:pt x="1679" y="9846"/>
                </a:lnTo>
                <a:lnTo>
                  <a:pt x="1675" y="9696"/>
                </a:lnTo>
                <a:lnTo>
                  <a:pt x="1650" y="9517"/>
                </a:lnTo>
                <a:lnTo>
                  <a:pt x="1628" y="9487"/>
                </a:lnTo>
                <a:lnTo>
                  <a:pt x="1607" y="9517"/>
                </a:lnTo>
                <a:lnTo>
                  <a:pt x="1595" y="9607"/>
                </a:lnTo>
                <a:lnTo>
                  <a:pt x="1582" y="9696"/>
                </a:lnTo>
                <a:lnTo>
                  <a:pt x="1578" y="9846"/>
                </a:lnTo>
                <a:lnTo>
                  <a:pt x="1582" y="9965"/>
                </a:lnTo>
                <a:lnTo>
                  <a:pt x="375" y="14320"/>
                </a:lnTo>
                <a:lnTo>
                  <a:pt x="359" y="14231"/>
                </a:lnTo>
                <a:lnTo>
                  <a:pt x="338" y="14201"/>
                </a:lnTo>
                <a:lnTo>
                  <a:pt x="321" y="14231"/>
                </a:lnTo>
                <a:lnTo>
                  <a:pt x="304" y="14291"/>
                </a:lnTo>
                <a:lnTo>
                  <a:pt x="0" y="13336"/>
                </a:lnTo>
                <a:lnTo>
                  <a:pt x="0" y="13455"/>
                </a:lnTo>
                <a:lnTo>
                  <a:pt x="291" y="14380"/>
                </a:lnTo>
                <a:lnTo>
                  <a:pt x="287" y="14469"/>
                </a:lnTo>
                <a:lnTo>
                  <a:pt x="287" y="14559"/>
                </a:lnTo>
                <a:lnTo>
                  <a:pt x="291" y="14708"/>
                </a:lnTo>
                <a:lnTo>
                  <a:pt x="316" y="14888"/>
                </a:lnTo>
                <a:lnTo>
                  <a:pt x="338" y="14917"/>
                </a:lnTo>
                <a:lnTo>
                  <a:pt x="359" y="14888"/>
                </a:lnTo>
                <a:lnTo>
                  <a:pt x="371" y="14798"/>
                </a:lnTo>
                <a:lnTo>
                  <a:pt x="384" y="14708"/>
                </a:lnTo>
                <a:lnTo>
                  <a:pt x="388" y="14559"/>
                </a:lnTo>
                <a:lnTo>
                  <a:pt x="384" y="14440"/>
                </a:lnTo>
                <a:lnTo>
                  <a:pt x="1586" y="10054"/>
                </a:lnTo>
                <a:lnTo>
                  <a:pt x="1595" y="10114"/>
                </a:lnTo>
                <a:lnTo>
                  <a:pt x="1607" y="10174"/>
                </a:lnTo>
                <a:lnTo>
                  <a:pt x="1616" y="10204"/>
                </a:lnTo>
                <a:lnTo>
                  <a:pt x="1641" y="10204"/>
                </a:lnTo>
                <a:lnTo>
                  <a:pt x="1654" y="10144"/>
                </a:lnTo>
                <a:lnTo>
                  <a:pt x="2907" y="21093"/>
                </a:lnTo>
                <a:lnTo>
                  <a:pt x="2903" y="21153"/>
                </a:lnTo>
                <a:lnTo>
                  <a:pt x="2903" y="21242"/>
                </a:lnTo>
                <a:lnTo>
                  <a:pt x="2907" y="21391"/>
                </a:lnTo>
                <a:lnTo>
                  <a:pt x="2932" y="21570"/>
                </a:lnTo>
                <a:lnTo>
                  <a:pt x="2953" y="21600"/>
                </a:lnTo>
                <a:lnTo>
                  <a:pt x="2970" y="21570"/>
                </a:lnTo>
                <a:lnTo>
                  <a:pt x="2987" y="21511"/>
                </a:lnTo>
                <a:lnTo>
                  <a:pt x="2995" y="21421"/>
                </a:lnTo>
                <a:lnTo>
                  <a:pt x="3004" y="21302"/>
                </a:lnTo>
                <a:lnTo>
                  <a:pt x="4210" y="19870"/>
                </a:lnTo>
                <a:lnTo>
                  <a:pt x="4227" y="19989"/>
                </a:lnTo>
                <a:lnTo>
                  <a:pt x="4240" y="20049"/>
                </a:lnTo>
                <a:lnTo>
                  <a:pt x="4252" y="20049"/>
                </a:lnTo>
                <a:lnTo>
                  <a:pt x="4274" y="20019"/>
                </a:lnTo>
                <a:lnTo>
                  <a:pt x="4286" y="19929"/>
                </a:lnTo>
                <a:lnTo>
                  <a:pt x="4299" y="19840"/>
                </a:lnTo>
                <a:lnTo>
                  <a:pt x="4303" y="19691"/>
                </a:lnTo>
                <a:lnTo>
                  <a:pt x="4299" y="19541"/>
                </a:lnTo>
                <a:lnTo>
                  <a:pt x="5531" y="9905"/>
                </a:lnTo>
                <a:lnTo>
                  <a:pt x="5548" y="9995"/>
                </a:lnTo>
                <a:lnTo>
                  <a:pt x="5569" y="10025"/>
                </a:lnTo>
                <a:lnTo>
                  <a:pt x="5590" y="9995"/>
                </a:lnTo>
                <a:lnTo>
                  <a:pt x="5602" y="9905"/>
                </a:lnTo>
                <a:lnTo>
                  <a:pt x="5615" y="9816"/>
                </a:lnTo>
                <a:lnTo>
                  <a:pt x="5619" y="9666"/>
                </a:lnTo>
                <a:lnTo>
                  <a:pt x="5615" y="9547"/>
                </a:lnTo>
                <a:lnTo>
                  <a:pt x="6822" y="6802"/>
                </a:lnTo>
                <a:lnTo>
                  <a:pt x="6830" y="6892"/>
                </a:lnTo>
                <a:lnTo>
                  <a:pt x="6839" y="6981"/>
                </a:lnTo>
                <a:lnTo>
                  <a:pt x="6851" y="7011"/>
                </a:lnTo>
                <a:lnTo>
                  <a:pt x="6868" y="7041"/>
                </a:lnTo>
                <a:lnTo>
                  <a:pt x="6889" y="7011"/>
                </a:lnTo>
                <a:lnTo>
                  <a:pt x="6906" y="6921"/>
                </a:lnTo>
                <a:lnTo>
                  <a:pt x="8138" y="16081"/>
                </a:lnTo>
                <a:lnTo>
                  <a:pt x="8134" y="16230"/>
                </a:lnTo>
                <a:lnTo>
                  <a:pt x="8138" y="16379"/>
                </a:lnTo>
                <a:lnTo>
                  <a:pt x="8151" y="16469"/>
                </a:lnTo>
                <a:lnTo>
                  <a:pt x="8163" y="16558"/>
                </a:lnTo>
                <a:lnTo>
                  <a:pt x="8184" y="16588"/>
                </a:lnTo>
                <a:lnTo>
                  <a:pt x="8206" y="16558"/>
                </a:lnTo>
                <a:lnTo>
                  <a:pt x="8218" y="16469"/>
                </a:lnTo>
                <a:lnTo>
                  <a:pt x="8231" y="16379"/>
                </a:lnTo>
                <a:lnTo>
                  <a:pt x="8235" y="16230"/>
                </a:lnTo>
                <a:lnTo>
                  <a:pt x="8231" y="16081"/>
                </a:lnTo>
                <a:lnTo>
                  <a:pt x="9458" y="9726"/>
                </a:lnTo>
                <a:lnTo>
                  <a:pt x="9467" y="9816"/>
                </a:lnTo>
                <a:lnTo>
                  <a:pt x="9475" y="9846"/>
                </a:lnTo>
                <a:lnTo>
                  <a:pt x="9488" y="9905"/>
                </a:lnTo>
                <a:lnTo>
                  <a:pt x="9501" y="9905"/>
                </a:lnTo>
                <a:lnTo>
                  <a:pt x="9522" y="9875"/>
                </a:lnTo>
                <a:lnTo>
                  <a:pt x="9547" y="9696"/>
                </a:lnTo>
                <a:lnTo>
                  <a:pt x="9551" y="9547"/>
                </a:lnTo>
                <a:lnTo>
                  <a:pt x="9551" y="9517"/>
                </a:lnTo>
                <a:lnTo>
                  <a:pt x="10749" y="8622"/>
                </a:lnTo>
                <a:lnTo>
                  <a:pt x="10754" y="8772"/>
                </a:lnTo>
                <a:lnTo>
                  <a:pt x="10766" y="8861"/>
                </a:lnTo>
                <a:lnTo>
                  <a:pt x="10783" y="8921"/>
                </a:lnTo>
                <a:lnTo>
                  <a:pt x="10800" y="8950"/>
                </a:lnTo>
                <a:lnTo>
                  <a:pt x="10821" y="8921"/>
                </a:lnTo>
                <a:lnTo>
                  <a:pt x="10834" y="8831"/>
                </a:lnTo>
                <a:lnTo>
                  <a:pt x="10846" y="8742"/>
                </a:lnTo>
                <a:lnTo>
                  <a:pt x="10851" y="8593"/>
                </a:lnTo>
                <a:lnTo>
                  <a:pt x="10846" y="8503"/>
                </a:lnTo>
                <a:lnTo>
                  <a:pt x="10842" y="8384"/>
                </a:lnTo>
                <a:lnTo>
                  <a:pt x="12078" y="567"/>
                </a:lnTo>
                <a:lnTo>
                  <a:pt x="12095" y="686"/>
                </a:lnTo>
                <a:lnTo>
                  <a:pt x="12104" y="716"/>
                </a:lnTo>
                <a:lnTo>
                  <a:pt x="12116" y="716"/>
                </a:lnTo>
                <a:lnTo>
                  <a:pt x="12133" y="686"/>
                </a:lnTo>
                <a:lnTo>
                  <a:pt x="12146" y="656"/>
                </a:lnTo>
                <a:lnTo>
                  <a:pt x="12154" y="597"/>
                </a:lnTo>
                <a:lnTo>
                  <a:pt x="12163" y="507"/>
                </a:lnTo>
                <a:lnTo>
                  <a:pt x="13382" y="3491"/>
                </a:lnTo>
                <a:lnTo>
                  <a:pt x="13382" y="3580"/>
                </a:lnTo>
                <a:lnTo>
                  <a:pt x="13386" y="3730"/>
                </a:lnTo>
                <a:lnTo>
                  <a:pt x="13411" y="3909"/>
                </a:lnTo>
                <a:lnTo>
                  <a:pt x="13433" y="3938"/>
                </a:lnTo>
                <a:lnTo>
                  <a:pt x="13445" y="3938"/>
                </a:lnTo>
                <a:lnTo>
                  <a:pt x="13458" y="3879"/>
                </a:lnTo>
                <a:lnTo>
                  <a:pt x="14694" y="13605"/>
                </a:lnTo>
                <a:lnTo>
                  <a:pt x="14686" y="13724"/>
                </a:lnTo>
                <a:lnTo>
                  <a:pt x="14681" y="13843"/>
                </a:lnTo>
                <a:lnTo>
                  <a:pt x="14686" y="13992"/>
                </a:lnTo>
                <a:lnTo>
                  <a:pt x="14698" y="14082"/>
                </a:lnTo>
                <a:lnTo>
                  <a:pt x="14711" y="14171"/>
                </a:lnTo>
                <a:lnTo>
                  <a:pt x="14732" y="14201"/>
                </a:lnTo>
                <a:lnTo>
                  <a:pt x="14745" y="14201"/>
                </a:lnTo>
                <a:lnTo>
                  <a:pt x="14753" y="14171"/>
                </a:lnTo>
                <a:lnTo>
                  <a:pt x="14766" y="14112"/>
                </a:lnTo>
                <a:lnTo>
                  <a:pt x="14774" y="14052"/>
                </a:lnTo>
                <a:lnTo>
                  <a:pt x="15981" y="17394"/>
                </a:lnTo>
                <a:lnTo>
                  <a:pt x="15981" y="17423"/>
                </a:lnTo>
                <a:lnTo>
                  <a:pt x="15985" y="17573"/>
                </a:lnTo>
                <a:lnTo>
                  <a:pt x="15998" y="17662"/>
                </a:lnTo>
                <a:lnTo>
                  <a:pt x="16010" y="17752"/>
                </a:lnTo>
                <a:lnTo>
                  <a:pt x="16031" y="17781"/>
                </a:lnTo>
                <a:lnTo>
                  <a:pt x="16052" y="17752"/>
                </a:lnTo>
                <a:lnTo>
                  <a:pt x="16078" y="17573"/>
                </a:lnTo>
                <a:lnTo>
                  <a:pt x="16082" y="17423"/>
                </a:lnTo>
                <a:lnTo>
                  <a:pt x="16082" y="17394"/>
                </a:lnTo>
                <a:lnTo>
                  <a:pt x="17326" y="12292"/>
                </a:lnTo>
                <a:lnTo>
                  <a:pt x="17343" y="12381"/>
                </a:lnTo>
                <a:lnTo>
                  <a:pt x="17364" y="12411"/>
                </a:lnTo>
                <a:lnTo>
                  <a:pt x="17385" y="12381"/>
                </a:lnTo>
                <a:lnTo>
                  <a:pt x="17411" y="12202"/>
                </a:lnTo>
                <a:lnTo>
                  <a:pt x="17415" y="12053"/>
                </a:lnTo>
                <a:lnTo>
                  <a:pt x="17415" y="12023"/>
                </a:lnTo>
                <a:lnTo>
                  <a:pt x="18609" y="8712"/>
                </a:lnTo>
                <a:lnTo>
                  <a:pt x="18626" y="8801"/>
                </a:lnTo>
                <a:lnTo>
                  <a:pt x="18647" y="8831"/>
                </a:lnTo>
                <a:lnTo>
                  <a:pt x="18668" y="8801"/>
                </a:lnTo>
                <a:lnTo>
                  <a:pt x="18681" y="8712"/>
                </a:lnTo>
                <a:lnTo>
                  <a:pt x="18693" y="8622"/>
                </a:lnTo>
                <a:lnTo>
                  <a:pt x="18697" y="8473"/>
                </a:lnTo>
                <a:lnTo>
                  <a:pt x="18693" y="8384"/>
                </a:lnTo>
                <a:lnTo>
                  <a:pt x="19938" y="806"/>
                </a:lnTo>
                <a:lnTo>
                  <a:pt x="19946" y="865"/>
                </a:lnTo>
                <a:lnTo>
                  <a:pt x="19959" y="925"/>
                </a:lnTo>
                <a:lnTo>
                  <a:pt x="19967" y="955"/>
                </a:lnTo>
                <a:lnTo>
                  <a:pt x="19980" y="955"/>
                </a:lnTo>
                <a:lnTo>
                  <a:pt x="19997" y="925"/>
                </a:lnTo>
                <a:lnTo>
                  <a:pt x="20014" y="865"/>
                </a:lnTo>
                <a:lnTo>
                  <a:pt x="20022" y="776"/>
                </a:lnTo>
                <a:lnTo>
                  <a:pt x="20031" y="656"/>
                </a:lnTo>
                <a:lnTo>
                  <a:pt x="21229" y="1730"/>
                </a:lnTo>
                <a:lnTo>
                  <a:pt x="21229" y="1790"/>
                </a:lnTo>
                <a:lnTo>
                  <a:pt x="21233" y="1939"/>
                </a:lnTo>
                <a:lnTo>
                  <a:pt x="21246" y="2029"/>
                </a:lnTo>
                <a:lnTo>
                  <a:pt x="21258" y="2118"/>
                </a:lnTo>
                <a:lnTo>
                  <a:pt x="21279" y="2148"/>
                </a:lnTo>
                <a:lnTo>
                  <a:pt x="21300" y="2118"/>
                </a:lnTo>
                <a:lnTo>
                  <a:pt x="21326" y="1939"/>
                </a:lnTo>
                <a:lnTo>
                  <a:pt x="21330" y="1790"/>
                </a:lnTo>
                <a:lnTo>
                  <a:pt x="21600" y="1790"/>
                </a:lnTo>
                <a:lnTo>
                  <a:pt x="21600" y="1671"/>
                </a:lnTo>
                <a:lnTo>
                  <a:pt x="21326" y="1671"/>
                </a:lnTo>
                <a:lnTo>
                  <a:pt x="21322" y="1581"/>
                </a:lnTo>
                <a:lnTo>
                  <a:pt x="21309" y="1492"/>
                </a:lnTo>
                <a:lnTo>
                  <a:pt x="21296" y="1462"/>
                </a:lnTo>
                <a:lnTo>
                  <a:pt x="21279" y="1432"/>
                </a:lnTo>
                <a:lnTo>
                  <a:pt x="21267" y="1432"/>
                </a:lnTo>
                <a:lnTo>
                  <a:pt x="21254" y="1492"/>
                </a:lnTo>
                <a:lnTo>
                  <a:pt x="21241" y="1551"/>
                </a:lnTo>
                <a:lnTo>
                  <a:pt x="21233" y="1611"/>
                </a:lnTo>
                <a:lnTo>
                  <a:pt x="20031" y="537"/>
                </a:lnTo>
                <a:lnTo>
                  <a:pt x="20022" y="418"/>
                </a:lnTo>
                <a:lnTo>
                  <a:pt x="20014" y="328"/>
                </a:lnTo>
                <a:lnTo>
                  <a:pt x="19997" y="269"/>
                </a:lnTo>
                <a:lnTo>
                  <a:pt x="19980" y="239"/>
                </a:lnTo>
                <a:lnTo>
                  <a:pt x="19959" y="269"/>
                </a:lnTo>
                <a:lnTo>
                  <a:pt x="19946" y="358"/>
                </a:lnTo>
                <a:lnTo>
                  <a:pt x="19934" y="448"/>
                </a:lnTo>
                <a:lnTo>
                  <a:pt x="19929" y="597"/>
                </a:lnTo>
                <a:lnTo>
                  <a:pt x="19934" y="686"/>
                </a:lnTo>
                <a:lnTo>
                  <a:pt x="18689" y="8264"/>
                </a:lnTo>
                <a:lnTo>
                  <a:pt x="18681" y="8204"/>
                </a:lnTo>
                <a:lnTo>
                  <a:pt x="18668" y="8145"/>
                </a:lnTo>
                <a:lnTo>
                  <a:pt x="18660" y="8115"/>
                </a:lnTo>
                <a:lnTo>
                  <a:pt x="18647" y="8115"/>
                </a:lnTo>
                <a:lnTo>
                  <a:pt x="18626" y="8145"/>
                </a:lnTo>
                <a:lnTo>
                  <a:pt x="18613" y="8234"/>
                </a:lnTo>
                <a:lnTo>
                  <a:pt x="18600" y="8324"/>
                </a:lnTo>
                <a:lnTo>
                  <a:pt x="18596" y="8473"/>
                </a:lnTo>
                <a:lnTo>
                  <a:pt x="18600" y="8622"/>
                </a:lnTo>
                <a:lnTo>
                  <a:pt x="17411" y="11904"/>
                </a:lnTo>
                <a:lnTo>
                  <a:pt x="17402" y="11814"/>
                </a:lnTo>
                <a:lnTo>
                  <a:pt x="17390" y="11755"/>
                </a:lnTo>
                <a:lnTo>
                  <a:pt x="17377" y="11725"/>
                </a:lnTo>
                <a:lnTo>
                  <a:pt x="17364" y="11695"/>
                </a:lnTo>
                <a:lnTo>
                  <a:pt x="17343" y="11725"/>
                </a:lnTo>
                <a:lnTo>
                  <a:pt x="17318" y="11904"/>
                </a:lnTo>
                <a:lnTo>
                  <a:pt x="17314" y="12053"/>
                </a:lnTo>
                <a:lnTo>
                  <a:pt x="17318" y="12202"/>
                </a:lnTo>
                <a:lnTo>
                  <a:pt x="16078" y="17274"/>
                </a:lnTo>
                <a:lnTo>
                  <a:pt x="16069" y="17185"/>
                </a:lnTo>
                <a:lnTo>
                  <a:pt x="16057" y="17125"/>
                </a:lnTo>
                <a:lnTo>
                  <a:pt x="16044" y="17065"/>
                </a:lnTo>
                <a:lnTo>
                  <a:pt x="16031" y="17065"/>
                </a:lnTo>
                <a:lnTo>
                  <a:pt x="16019" y="17095"/>
                </a:lnTo>
                <a:lnTo>
                  <a:pt x="16006" y="17125"/>
                </a:lnTo>
                <a:lnTo>
                  <a:pt x="15993" y="17185"/>
                </a:lnTo>
                <a:lnTo>
                  <a:pt x="15985" y="17274"/>
                </a:lnTo>
                <a:lnTo>
                  <a:pt x="14778" y="13963"/>
                </a:lnTo>
                <a:lnTo>
                  <a:pt x="14782" y="13843"/>
                </a:lnTo>
                <a:lnTo>
                  <a:pt x="14778" y="13694"/>
                </a:lnTo>
                <a:lnTo>
                  <a:pt x="14753" y="13515"/>
                </a:lnTo>
                <a:lnTo>
                  <a:pt x="14732" y="13485"/>
                </a:lnTo>
                <a:lnTo>
                  <a:pt x="14719" y="13485"/>
                </a:lnTo>
                <a:lnTo>
                  <a:pt x="14707" y="13545"/>
                </a:lnTo>
                <a:lnTo>
                  <a:pt x="13470" y="3819"/>
                </a:lnTo>
                <a:lnTo>
                  <a:pt x="13479" y="3700"/>
                </a:lnTo>
                <a:lnTo>
                  <a:pt x="13483" y="3580"/>
                </a:lnTo>
                <a:lnTo>
                  <a:pt x="13479" y="3431"/>
                </a:lnTo>
                <a:lnTo>
                  <a:pt x="13454" y="3252"/>
                </a:lnTo>
                <a:lnTo>
                  <a:pt x="13433" y="3222"/>
                </a:lnTo>
                <a:lnTo>
                  <a:pt x="13420" y="3222"/>
                </a:lnTo>
                <a:lnTo>
                  <a:pt x="13407" y="3252"/>
                </a:lnTo>
                <a:lnTo>
                  <a:pt x="13399" y="3312"/>
                </a:lnTo>
                <a:lnTo>
                  <a:pt x="13390" y="3371"/>
                </a:lnTo>
                <a:lnTo>
                  <a:pt x="12167" y="388"/>
                </a:lnTo>
                <a:lnTo>
                  <a:pt x="12167" y="358"/>
                </a:lnTo>
                <a:lnTo>
                  <a:pt x="12163" y="209"/>
                </a:lnTo>
                <a:lnTo>
                  <a:pt x="12150" y="120"/>
                </a:lnTo>
                <a:lnTo>
                  <a:pt x="12137" y="30"/>
                </a:lnTo>
                <a:lnTo>
                  <a:pt x="12116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739675" y="401249"/>
            <a:ext cx="7686000" cy="8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739679" y="1152528"/>
            <a:ext cx="7686001" cy="309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 ExtraLight"/>
          <a:ea typeface="Titillium Web ExtraLight"/>
          <a:cs typeface="Titillium Web ExtraLight"/>
          <a:sym typeface="Titillium Web ExtraLight"/>
        </a:defRPr>
      </a:lvl9pPr>
    </p:titleStyle>
    <p:bodyStyle>
      <a:lvl1pPr marL="457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▫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1pPr>
      <a:lvl2pPr marL="914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-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2pPr>
      <a:lvl3pPr marL="1371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-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3pPr>
      <a:lvl4pPr marL="1828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-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4pPr>
      <a:lvl5pPr marL="22860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-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5pPr>
      <a:lvl6pPr marL="2743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-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6pPr>
      <a:lvl7pPr marL="3200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●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7pPr>
      <a:lvl8pPr marL="3657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○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8pPr>
      <a:lvl9pPr marL="4114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6E86B6"/>
        </a:buClr>
        <a:buSzPts val="2400"/>
        <a:buFont typeface="Helvetica"/>
        <a:buChar char="■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Titillium Web"/>
          <a:ea typeface="Titillium Web"/>
          <a:cs typeface="Titillium Web"/>
          <a:sym typeface="Titillium Web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 Web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779;p15"/>
          <p:cNvSpPr txBox="1">
            <a:spLocks noGrp="1"/>
          </p:cNvSpPr>
          <p:nvPr>
            <p:ph type="title"/>
          </p:nvPr>
        </p:nvSpPr>
        <p:spPr>
          <a:xfrm>
            <a:off x="353624" y="817291"/>
            <a:ext cx="8436731" cy="2081701"/>
          </a:xfrm>
          <a:prstGeom prst="rect">
            <a:avLst/>
          </a:prstGeom>
        </p:spPr>
        <p:txBody>
          <a:bodyPr/>
          <a:lstStyle/>
          <a:p>
            <a:pPr defTabSz="457200">
              <a:defRPr sz="5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+mj-ea"/>
                <a:ea typeface="+mj-ea"/>
              </a:rPr>
              <a:t>Statistics Final Project</a:t>
            </a:r>
          </a:p>
          <a:p>
            <a:pPr algn="r"/>
            <a:r>
              <a:rPr dirty="0">
                <a:latin typeface="+mj-ea"/>
                <a:ea typeface="+mj-ea"/>
              </a:rPr>
              <a:t>      </a:t>
            </a:r>
            <a:r>
              <a:rPr sz="4400" dirty="0">
                <a:latin typeface="+mj-ea"/>
                <a:ea typeface="+mj-ea"/>
              </a:rPr>
              <a:t>  </a:t>
            </a:r>
            <a:r>
              <a:rPr sz="4200" dirty="0">
                <a:latin typeface="+mj-ea"/>
                <a:ea typeface="+mj-ea"/>
              </a:rPr>
              <a:t>   </a:t>
            </a:r>
            <a:r>
              <a:rPr sz="3800" dirty="0">
                <a:latin typeface="+mj-ea"/>
                <a:ea typeface="+mj-ea"/>
              </a:rPr>
              <a:t>—小木屋鬆餅等待時間調查</a:t>
            </a:r>
          </a:p>
        </p:txBody>
      </p:sp>
      <p:sp>
        <p:nvSpPr>
          <p:cNvPr id="547" name="第一組：戴聆 B06705008 周涵卉 B06705010…"/>
          <p:cNvSpPr txBox="1">
            <a:spLocks noGrp="1"/>
          </p:cNvSpPr>
          <p:nvPr>
            <p:ph type="body" sz="half" idx="4294967295"/>
          </p:nvPr>
        </p:nvSpPr>
        <p:spPr>
          <a:xfrm>
            <a:off x="993588" y="3544205"/>
            <a:ext cx="7156824" cy="1783554"/>
          </a:xfrm>
          <a:prstGeom prst="rect">
            <a:avLst/>
          </a:prstGeom>
        </p:spPr>
        <p:txBody>
          <a:bodyPr/>
          <a:lstStyle/>
          <a:p>
            <a:pPr marL="0" lvl="1" indent="914400" algn="ctr">
              <a:buSzTx/>
              <a:buNone/>
              <a:defRPr sz="2000"/>
            </a:pPr>
            <a:r>
              <a:rPr dirty="0">
                <a:latin typeface="Helvetica" charset="0"/>
                <a:ea typeface="Helvetica" charset="0"/>
                <a:cs typeface="Helvetica" charset="0"/>
              </a:rPr>
              <a:t>第一組：戴聆 B06705008 周涵卉 B06705010 </a:t>
            </a:r>
          </a:p>
          <a:p>
            <a:pPr marL="0" indent="0" algn="ctr">
              <a:buSzTx/>
              <a:buNone/>
              <a:defRPr sz="2000"/>
            </a:pPr>
            <a:r>
              <a:rPr dirty="0">
                <a:latin typeface="Helvetica" charset="0"/>
                <a:ea typeface="Helvetica" charset="0"/>
                <a:cs typeface="Helvetica" charset="0"/>
              </a:rPr>
              <a:t>陳惟中 B06705014 朱家儀 B06705018 林語萱 B06705026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613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668616" y="62649"/>
            <a:ext cx="393319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aphicFrame>
        <p:nvGraphicFramePr>
          <p:cNvPr id="614" name="Google Shape;907;p27"/>
          <p:cNvGraphicFramePr/>
          <p:nvPr/>
        </p:nvGraphicFramePr>
        <p:xfrm>
          <a:off x="1607416" y="1561489"/>
          <a:ext cx="6366056" cy="27400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91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19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樣本數(n=558)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最大值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0:21:00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0:26:00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最小值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平均值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0:01:44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0:05:19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標準差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0:01:49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0:03:27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807;p19"/>
          <p:cNvSpPr txBox="1">
            <a:spLocks noGrp="1"/>
          </p:cNvSpPr>
          <p:nvPr>
            <p:ph type="title"/>
          </p:nvPr>
        </p:nvSpPr>
        <p:spPr>
          <a:xfrm>
            <a:off x="685800" y="571440"/>
            <a:ext cx="7772400" cy="1159801"/>
          </a:xfrm>
          <a:prstGeom prst="rect">
            <a:avLst/>
          </a:prstGeom>
        </p:spPr>
        <p:txBody>
          <a:bodyPr/>
          <a:lstStyle/>
          <a:p>
            <a:r>
              <a:t>資料視覺化</a:t>
            </a:r>
          </a:p>
        </p:txBody>
      </p:sp>
      <p:grpSp>
        <p:nvGrpSpPr>
          <p:cNvPr id="619" name="Google Shape;1240;p40"/>
          <p:cNvGrpSpPr/>
          <p:nvPr/>
        </p:nvGrpSpPr>
        <p:grpSpPr>
          <a:xfrm>
            <a:off x="6208075" y="3116398"/>
            <a:ext cx="2174961" cy="1578531"/>
            <a:chOff x="123" y="123"/>
            <a:chExt cx="2174959" cy="1578529"/>
          </a:xfrm>
        </p:grpSpPr>
        <p:sp>
          <p:nvSpPr>
            <p:cNvPr id="617" name="Google Shape;1241;p40"/>
            <p:cNvSpPr/>
            <p:nvPr/>
          </p:nvSpPr>
          <p:spPr>
            <a:xfrm>
              <a:off x="123" y="123"/>
              <a:ext cx="2174961" cy="1578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0940"/>
                  </a:lnTo>
                  <a:lnTo>
                    <a:pt x="29" y="21106"/>
                  </a:lnTo>
                  <a:lnTo>
                    <a:pt x="90" y="21229"/>
                  </a:lnTo>
                  <a:lnTo>
                    <a:pt x="149" y="21353"/>
                  </a:lnTo>
                  <a:lnTo>
                    <a:pt x="240" y="21476"/>
                  </a:lnTo>
                  <a:lnTo>
                    <a:pt x="359" y="21517"/>
                  </a:lnTo>
                  <a:lnTo>
                    <a:pt x="448" y="21600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18" name="Google Shape;1242;p40"/>
            <p:cNvSpPr/>
            <p:nvPr/>
          </p:nvSpPr>
          <p:spPr>
            <a:xfrm>
              <a:off x="211014" y="232042"/>
              <a:ext cx="1753179" cy="105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567" y="11137"/>
                  </a:lnTo>
                  <a:lnTo>
                    <a:pt x="8869" y="14399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6108" y="8431"/>
                  </a:lnTo>
                  <a:lnTo>
                    <a:pt x="21600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1</a:t>
            </a:r>
          </a:p>
        </p:txBody>
      </p:sp>
      <p:sp>
        <p:nvSpPr>
          <p:cNvPr id="622" name="Google Shape;807;p19"/>
          <p:cNvSpPr txBox="1"/>
          <p:nvPr/>
        </p:nvSpPr>
        <p:spPr>
          <a:xfrm>
            <a:off x="685800" y="571440"/>
            <a:ext cx="7772400" cy="11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4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</a:lstStyle>
          <a:p>
            <a:r>
              <a:t>總體數據描述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1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7116" r="26405" b="13836"/>
          <a:stretch>
            <a:fillRect/>
          </a:stretch>
        </p:blipFill>
        <p:spPr>
          <a:xfrm>
            <a:off x="208835" y="652258"/>
            <a:ext cx="2872410" cy="3838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919" t="1825" r="25890" b="12741"/>
          <a:stretch>
            <a:fillRect/>
          </a:stretch>
        </p:blipFill>
        <p:spPr>
          <a:xfrm>
            <a:off x="3423551" y="190608"/>
            <a:ext cx="1692066" cy="2276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047" r="24282" b="8100"/>
          <a:stretch>
            <a:fillRect/>
          </a:stretch>
        </p:blipFill>
        <p:spPr>
          <a:xfrm>
            <a:off x="3417003" y="2744702"/>
            <a:ext cx="1704806" cy="2208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342" r="20342" b="12297"/>
          <a:stretch>
            <a:fillRect/>
          </a:stretch>
        </p:blipFill>
        <p:spPr>
          <a:xfrm>
            <a:off x="5265080" y="1503957"/>
            <a:ext cx="1704800" cy="2135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1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899" t="2337" r="12348" b="24502"/>
          <a:stretch>
            <a:fillRect/>
          </a:stretch>
        </p:blipFill>
        <p:spPr>
          <a:xfrm>
            <a:off x="1396213" y="2037169"/>
            <a:ext cx="4934447" cy="2871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4" r="11614" b="18192"/>
          <a:stretch>
            <a:fillRect/>
          </a:stretch>
        </p:blipFill>
        <p:spPr>
          <a:xfrm>
            <a:off x="546638" y="306610"/>
            <a:ext cx="2633888" cy="150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691" r="13186" b="15665"/>
          <a:stretch>
            <a:fillRect/>
          </a:stretch>
        </p:blipFill>
        <p:spPr>
          <a:xfrm>
            <a:off x="3408751" y="292124"/>
            <a:ext cx="2530980" cy="1535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89" r="9788" b="15531"/>
          <a:stretch>
            <a:fillRect/>
          </a:stretch>
        </p:blipFill>
        <p:spPr>
          <a:xfrm>
            <a:off x="6167678" y="275852"/>
            <a:ext cx="2634047" cy="156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1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228" t="1472" r="15555" b="13830"/>
          <a:stretch>
            <a:fillRect/>
          </a:stretch>
        </p:blipFill>
        <p:spPr>
          <a:xfrm>
            <a:off x="1690993" y="1870664"/>
            <a:ext cx="4397955" cy="3191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422" t="4449" r="17672" b="6809"/>
          <a:stretch>
            <a:fillRect/>
          </a:stretch>
        </p:blipFill>
        <p:spPr>
          <a:xfrm>
            <a:off x="595610" y="144300"/>
            <a:ext cx="2092286" cy="1574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5797" r="17368" b="12549"/>
          <a:stretch>
            <a:fillRect/>
          </a:stretch>
        </p:blipFill>
        <p:spPr>
          <a:xfrm>
            <a:off x="3046705" y="144300"/>
            <a:ext cx="2054452" cy="157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0718" r="17203" b="10539"/>
          <a:stretch>
            <a:fillRect/>
          </a:stretch>
        </p:blipFill>
        <p:spPr>
          <a:xfrm>
            <a:off x="5460097" y="113543"/>
            <a:ext cx="2054761" cy="1635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sp>
        <p:nvSpPr>
          <p:cNvPr id="643" name="Google Shape;807;p19"/>
          <p:cNvSpPr txBox="1"/>
          <p:nvPr/>
        </p:nvSpPr>
        <p:spPr>
          <a:xfrm>
            <a:off x="685800" y="571440"/>
            <a:ext cx="7772400" cy="11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4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</a:lstStyle>
          <a:p>
            <a:r>
              <a:t>分時段數據描述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40" y="488420"/>
            <a:ext cx="6463474" cy="416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91" y="619678"/>
            <a:ext cx="6237580" cy="3728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16" y="533491"/>
            <a:ext cx="6581139" cy="4076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784;p16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rPr dirty="0"/>
              <a:t>分析主題以及動機 </a:t>
            </a:r>
          </a:p>
        </p:txBody>
      </p:sp>
      <p:sp>
        <p:nvSpPr>
          <p:cNvPr id="550" name="Google Shape;788;p16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555" name="Google Shape;947;p31"/>
          <p:cNvGrpSpPr/>
          <p:nvPr/>
        </p:nvGrpSpPr>
        <p:grpSpPr>
          <a:xfrm>
            <a:off x="5400133" y="1472021"/>
            <a:ext cx="3175788" cy="3378030"/>
            <a:chOff x="0" y="0"/>
            <a:chExt cx="3175787" cy="3378029"/>
          </a:xfrm>
        </p:grpSpPr>
        <p:grpSp>
          <p:nvGrpSpPr>
            <p:cNvPr id="553" name="Google Shape;948;p31"/>
            <p:cNvGrpSpPr/>
            <p:nvPr/>
          </p:nvGrpSpPr>
          <p:grpSpPr>
            <a:xfrm>
              <a:off x="0" y="0"/>
              <a:ext cx="3175787" cy="642709"/>
              <a:chOff x="0" y="0"/>
              <a:chExt cx="3175786" cy="642708"/>
            </a:xfrm>
          </p:grpSpPr>
          <p:sp>
            <p:nvSpPr>
              <p:cNvPr id="551" name="Chevron"/>
              <p:cNvSpPr/>
              <p:nvPr/>
            </p:nvSpPr>
            <p:spPr>
              <a:xfrm>
                <a:off x="0" y="0"/>
                <a:ext cx="3175787" cy="642709"/>
              </a:xfrm>
              <a:prstGeom prst="chevron">
                <a:avLst>
                  <a:gd name="adj" fmla="val 50000"/>
                </a:avLst>
              </a:prstGeom>
              <a:solidFill>
                <a:srgbClr val="FFFFFF">
                  <a:alpha val="5346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pPr>
                <a:endParaRPr/>
              </a:p>
            </p:txBody>
          </p:sp>
          <p:sp>
            <p:nvSpPr>
              <p:cNvPr id="552" name="Testing"/>
              <p:cNvSpPr txBox="1"/>
              <p:nvPr/>
            </p:nvSpPr>
            <p:spPr>
              <a:xfrm>
                <a:off x="321354" y="90228"/>
                <a:ext cx="2533078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800" b="1"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1pPr>
              </a:lstStyle>
              <a:p>
                <a:r>
                  <a:t>Testing</a:t>
                </a:r>
              </a:p>
            </p:txBody>
          </p:sp>
        </p:grpSp>
        <p:sp>
          <p:nvSpPr>
            <p:cNvPr id="554" name="Google Shape;949;p31"/>
            <p:cNvSpPr txBox="1"/>
            <p:nvPr/>
          </p:nvSpPr>
          <p:spPr>
            <a:xfrm>
              <a:off x="593319" y="731184"/>
              <a:ext cx="2381112" cy="264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just">
                <a:defRPr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latin typeface="Times New Roman" charset="0"/>
                  <a:ea typeface="Times New Roman" charset="0"/>
                  <a:cs typeface="Times New Roman" charset="0"/>
                </a:rPr>
                <a:t>但依據我們的經驗認為，真正的等待時間應該和google的值有些誤差，所以透過實地記錄客人的調查，想推翻5.378分鐘的預估時間</a:t>
              </a:r>
            </a:p>
          </p:txBody>
        </p:sp>
      </p:grpSp>
      <p:grpSp>
        <p:nvGrpSpPr>
          <p:cNvPr id="560" name="Google Shape;950;p31"/>
          <p:cNvGrpSpPr/>
          <p:nvPr/>
        </p:nvGrpSpPr>
        <p:grpSpPr>
          <a:xfrm>
            <a:off x="-10834" y="1472227"/>
            <a:ext cx="3407509" cy="2454494"/>
            <a:chOff x="0" y="0"/>
            <a:chExt cx="3407507" cy="2454492"/>
          </a:xfrm>
        </p:grpSpPr>
        <p:grpSp>
          <p:nvGrpSpPr>
            <p:cNvPr id="558" name="Google Shape;951;p31"/>
            <p:cNvGrpSpPr/>
            <p:nvPr/>
          </p:nvGrpSpPr>
          <p:grpSpPr>
            <a:xfrm>
              <a:off x="0" y="0"/>
              <a:ext cx="3407507" cy="642709"/>
              <a:chOff x="0" y="0"/>
              <a:chExt cx="3407506" cy="642708"/>
            </a:xfrm>
          </p:grpSpPr>
          <p:sp>
            <p:nvSpPr>
              <p:cNvPr id="556" name="Shape"/>
              <p:cNvSpPr/>
              <p:nvPr/>
            </p:nvSpPr>
            <p:spPr>
              <a:xfrm>
                <a:off x="0" y="-1"/>
                <a:ext cx="3407507" cy="642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563" y="0"/>
                    </a:lnTo>
                    <a:lnTo>
                      <a:pt x="21600" y="10800"/>
                    </a:lnTo>
                    <a:lnTo>
                      <a:pt x="19563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1115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pPr>
                <a:endParaRPr/>
              </a:p>
            </p:txBody>
          </p:sp>
          <p:sp>
            <p:nvSpPr>
              <p:cNvPr id="557" name="Observation"/>
              <p:cNvSpPr txBox="1"/>
              <p:nvPr/>
            </p:nvSpPr>
            <p:spPr>
              <a:xfrm>
                <a:off x="0" y="90228"/>
                <a:ext cx="3246830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800" b="1"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1pPr>
              </a:lstStyle>
              <a:p>
                <a:r>
                  <a:t>Observation</a:t>
                </a:r>
              </a:p>
            </p:txBody>
          </p:sp>
        </p:grpSp>
        <p:sp>
          <p:nvSpPr>
            <p:cNvPr id="559" name="Google Shape;952;p31"/>
            <p:cNvSpPr txBox="1"/>
            <p:nvPr/>
          </p:nvSpPr>
          <p:spPr>
            <a:xfrm>
              <a:off x="629594" y="730977"/>
              <a:ext cx="2148318" cy="1723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just">
                <a:defRPr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latin typeface="Times New Roman" charset="0"/>
                  <a:ea typeface="Times New Roman" charset="0"/>
                  <a:cs typeface="Times New Roman" charset="0"/>
                </a:rPr>
                <a:t>身為台大人，我們觀察到台大的小木屋鬆餅人潮川流不息，常有排隊情形</a:t>
              </a:r>
            </a:p>
          </p:txBody>
        </p:sp>
      </p:grpSp>
      <p:grpSp>
        <p:nvGrpSpPr>
          <p:cNvPr id="565" name="Google Shape;953;p31"/>
          <p:cNvGrpSpPr/>
          <p:nvPr/>
        </p:nvGrpSpPr>
        <p:grpSpPr>
          <a:xfrm>
            <a:off x="2817663" y="1472021"/>
            <a:ext cx="3175788" cy="2172444"/>
            <a:chOff x="0" y="0"/>
            <a:chExt cx="3175787" cy="2172442"/>
          </a:xfrm>
        </p:grpSpPr>
        <p:grpSp>
          <p:nvGrpSpPr>
            <p:cNvPr id="563" name="Google Shape;954;p31"/>
            <p:cNvGrpSpPr/>
            <p:nvPr/>
          </p:nvGrpSpPr>
          <p:grpSpPr>
            <a:xfrm>
              <a:off x="0" y="0"/>
              <a:ext cx="3175787" cy="642709"/>
              <a:chOff x="0" y="0"/>
              <a:chExt cx="3175786" cy="642708"/>
            </a:xfrm>
          </p:grpSpPr>
          <p:sp>
            <p:nvSpPr>
              <p:cNvPr id="561" name="Chevron"/>
              <p:cNvSpPr/>
              <p:nvPr/>
            </p:nvSpPr>
            <p:spPr>
              <a:xfrm>
                <a:off x="0" y="0"/>
                <a:ext cx="3175787" cy="642709"/>
              </a:xfrm>
              <a:prstGeom prst="chevron">
                <a:avLst>
                  <a:gd name="adj" fmla="val 50000"/>
                </a:avLst>
              </a:prstGeom>
              <a:solidFill>
                <a:srgbClr val="FFFFFF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pPr>
                <a:endParaRPr/>
              </a:p>
            </p:txBody>
          </p:sp>
          <p:sp>
            <p:nvSpPr>
              <p:cNvPr id="562" name="Research"/>
              <p:cNvSpPr txBox="1"/>
              <p:nvPr/>
            </p:nvSpPr>
            <p:spPr>
              <a:xfrm>
                <a:off x="321354" y="90228"/>
                <a:ext cx="2533078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800" b="1">
                    <a:solidFill>
                      <a:srgbClr val="FFFFFF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1pPr>
              </a:lstStyle>
              <a:p>
                <a:r>
                  <a:t>Research</a:t>
                </a:r>
              </a:p>
            </p:txBody>
          </p:sp>
        </p:grpSp>
        <p:sp>
          <p:nvSpPr>
            <p:cNvPr id="564" name="Google Shape;955;p31"/>
            <p:cNvSpPr txBox="1"/>
            <p:nvPr/>
          </p:nvSpPr>
          <p:spPr>
            <a:xfrm>
              <a:off x="513734" y="756703"/>
              <a:ext cx="2148318" cy="1415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just">
                <a:defRPr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rPr dirty="0">
                  <a:latin typeface="Times New Roman" charset="0"/>
                  <a:ea typeface="Times New Roman" charset="0"/>
                  <a:cs typeface="Times New Roman" charset="0"/>
                  <a:sym typeface="Helvetica"/>
                </a:rPr>
                <a:t>查詢google測量的平日等待時間預估，並取其平均為5.378分鐘</a:t>
              </a:r>
            </a:p>
          </p:txBody>
        </p:sp>
      </p:grp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079" y="3758252"/>
            <a:ext cx="3052053" cy="117735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07" y="512480"/>
            <a:ext cx="6831786" cy="4241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06" y="575465"/>
            <a:ext cx="6545472" cy="3992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92" y="378577"/>
            <a:ext cx="6828048" cy="4386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54" y="550282"/>
            <a:ext cx="6825655" cy="3894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350" y="286338"/>
            <a:ext cx="6362716" cy="3907305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上課時間平均等待時間：6.75分鐘"/>
          <p:cNvSpPr txBox="1"/>
          <p:nvPr/>
        </p:nvSpPr>
        <p:spPr>
          <a:xfrm>
            <a:off x="795789" y="4404067"/>
            <a:ext cx="456579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上課時間平均等待時間：6.75分鐘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809;p19"/>
          <p:cNvSpPr txBox="1"/>
          <p:nvPr/>
        </p:nvSpPr>
        <p:spPr>
          <a:xfrm>
            <a:off x="6898678" y="1890725"/>
            <a:ext cx="1408001" cy="270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17596" b="1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>
            <a:r>
              <a:t>2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087" y="276311"/>
            <a:ext cx="6301368" cy="39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上課時間平均等待時間：6.625分鐘"/>
          <p:cNvSpPr txBox="1"/>
          <p:nvPr/>
        </p:nvSpPr>
        <p:spPr>
          <a:xfrm>
            <a:off x="795789" y="4404067"/>
            <a:ext cx="48390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下</a:t>
            </a:r>
            <a:r>
              <a:rPr smtClean="0"/>
              <a:t>課時間平均等待時間</a:t>
            </a:r>
            <a:r>
              <a:rPr dirty="0"/>
              <a:t>：6.625分鐘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841;p22"/>
          <p:cNvSpPr txBox="1">
            <a:spLocks noGrp="1"/>
          </p:cNvSpPr>
          <p:nvPr>
            <p:ph type="title"/>
          </p:nvPr>
        </p:nvSpPr>
        <p:spPr>
          <a:xfrm>
            <a:off x="739675" y="401249"/>
            <a:ext cx="7686000" cy="857401"/>
          </a:xfrm>
          <a:prstGeom prst="rect">
            <a:avLst/>
          </a:prstGeom>
        </p:spPr>
        <p:txBody>
          <a:bodyPr/>
          <a:lstStyle/>
          <a:p>
            <a:r>
              <a:t>假設檢定: Two-tail Test</a:t>
            </a:r>
          </a:p>
        </p:txBody>
      </p:sp>
      <p:sp>
        <p:nvSpPr>
          <p:cNvPr id="675" name="Google Shape;842;p22"/>
          <p:cNvSpPr txBox="1">
            <a:spLocks noGrp="1"/>
          </p:cNvSpPr>
          <p:nvPr>
            <p:ph type="body" idx="13"/>
          </p:nvPr>
        </p:nvSpPr>
        <p:spPr>
          <a:xfrm>
            <a:off x="4863674" y="2856091"/>
            <a:ext cx="3959701" cy="19365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indent="0">
              <a:buSzTx/>
              <a:buNone/>
              <a:defRPr sz="2200" b="1" u="sng"/>
            </a:pPr>
            <a:r>
              <a:t>實驗結果（停留時間）：</a:t>
            </a:r>
          </a:p>
          <a:p>
            <a:pPr marL="0" indent="0">
              <a:buSzTx/>
              <a:buNone/>
              <a:defRPr sz="2200"/>
            </a:pPr>
            <a:r>
              <a:t>資料數 = 558</a:t>
            </a:r>
          </a:p>
          <a:p>
            <a:pPr marL="0" indent="0">
              <a:buSzTx/>
              <a:buNone/>
              <a:defRPr sz="2200"/>
            </a:pPr>
            <a:r>
              <a:t>sample mean = 423 (sec)</a:t>
            </a:r>
          </a:p>
          <a:p>
            <a:pPr marL="0" indent="0">
              <a:buSzTx/>
              <a:buNone/>
              <a:defRPr sz="2200"/>
            </a:pPr>
            <a:r>
              <a:t>sample STD = 207.6 (sec)</a:t>
            </a:r>
          </a:p>
        </p:txBody>
      </p:sp>
      <p:sp>
        <p:nvSpPr>
          <p:cNvPr id="676" name="Google Shape;843;p22"/>
          <p:cNvSpPr txBox="1">
            <a:spLocks noGrp="1"/>
          </p:cNvSpPr>
          <p:nvPr>
            <p:ph type="sldNum" sz="quarter" idx="2"/>
          </p:nvPr>
        </p:nvSpPr>
        <p:spPr>
          <a:xfrm>
            <a:off x="8668616" y="62649"/>
            <a:ext cx="393319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679" name="Google Shape;842;p22"/>
          <p:cNvGrpSpPr/>
          <p:nvPr/>
        </p:nvGrpSpPr>
        <p:grpSpPr>
          <a:xfrm>
            <a:off x="679085" y="1721623"/>
            <a:ext cx="3730801" cy="3108935"/>
            <a:chOff x="0" y="0"/>
            <a:chExt cx="3730800" cy="3108933"/>
          </a:xfrm>
        </p:grpSpPr>
        <p:sp>
          <p:nvSpPr>
            <p:cNvPr id="678" name="Google Shape;842;p22"/>
            <p:cNvSpPr txBox="1"/>
            <p:nvPr/>
          </p:nvSpPr>
          <p:spPr>
            <a:xfrm>
              <a:off x="50799" y="50800"/>
              <a:ext cx="3629202" cy="3007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/>
            <a:p>
              <a:pPr>
                <a:spcBef>
                  <a:spcPts val="600"/>
                </a:spcBef>
                <a:buClr>
                  <a:srgbClr val="6E86B6"/>
                </a:buClr>
                <a:buFont typeface="Helvetica"/>
                <a:defRPr sz="3000">
                  <a:solidFill>
                    <a:srgbClr val="F3A906"/>
                  </a:solidFill>
                  <a:latin typeface="Herculanum"/>
                  <a:ea typeface="Herculanum"/>
                  <a:cs typeface="Herculanum"/>
                  <a:sym typeface="Herculanum"/>
                </a:defRPr>
              </a:pPr>
              <a:r>
                <a:t>       GOAL                    </a:t>
              </a:r>
            </a:p>
            <a:p>
              <a:pPr algn="ctr">
                <a:lnSpc>
                  <a:spcPct val="120000"/>
                </a:lnSpc>
                <a:spcBef>
                  <a:spcPts val="600"/>
                </a:spcBef>
                <a:buClr>
                  <a:srgbClr val="6E86B6"/>
                </a:buClr>
                <a:buFont typeface="Helvetica"/>
                <a:defRPr sz="2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在95%的信心區間之下</a:t>
              </a:r>
            </a:p>
            <a:p>
              <a:pPr algn="ctr">
                <a:lnSpc>
                  <a:spcPct val="120000"/>
                </a:lnSpc>
                <a:spcBef>
                  <a:spcPts val="600"/>
                </a:spcBef>
                <a:buClr>
                  <a:srgbClr val="6E86B6"/>
                </a:buClr>
                <a:buFont typeface="Helvetica"/>
                <a:defRPr sz="2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推翻Google預估的</a:t>
              </a:r>
            </a:p>
            <a:p>
              <a:pPr algn="ctr">
                <a:lnSpc>
                  <a:spcPct val="120000"/>
                </a:lnSpc>
                <a:spcBef>
                  <a:spcPts val="600"/>
                </a:spcBef>
                <a:buClr>
                  <a:srgbClr val="6E86B6"/>
                </a:buClr>
                <a:buFont typeface="Helvetica"/>
                <a:defRPr sz="2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『平均停留時間＝5.378min (322.667sec)』</a:t>
              </a:r>
            </a:p>
          </p:txBody>
        </p:sp>
        <p:pic>
          <p:nvPicPr>
            <p:cNvPr id="677" name="Google Shape;842;p22" descr="Google Shape;842;p22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730802" cy="3108934"/>
            </a:xfrm>
            <a:prstGeom prst="rect">
              <a:avLst/>
            </a:prstGeom>
            <a:effectLst/>
          </p:spPr>
        </p:pic>
      </p:grpSp>
      <p:grpSp>
        <p:nvGrpSpPr>
          <p:cNvPr id="688" name="Group"/>
          <p:cNvGrpSpPr/>
          <p:nvPr/>
        </p:nvGrpSpPr>
        <p:grpSpPr>
          <a:xfrm>
            <a:off x="2738386" y="1913481"/>
            <a:ext cx="359273" cy="376650"/>
            <a:chOff x="0" y="0"/>
            <a:chExt cx="359272" cy="376648"/>
          </a:xfrm>
        </p:grpSpPr>
        <p:sp>
          <p:nvSpPr>
            <p:cNvPr id="680" name="Google Shape;1135;p40"/>
            <p:cNvSpPr/>
            <p:nvPr/>
          </p:nvSpPr>
          <p:spPr>
            <a:xfrm>
              <a:off x="8720" y="317288"/>
              <a:ext cx="62933" cy="59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37" y="0"/>
                  </a:moveTo>
                  <a:lnTo>
                    <a:pt x="2106" y="8938"/>
                  </a:lnTo>
                  <a:lnTo>
                    <a:pt x="1226" y="10055"/>
                  </a:lnTo>
                  <a:lnTo>
                    <a:pt x="526" y="11362"/>
                  </a:lnTo>
                  <a:lnTo>
                    <a:pt x="173" y="12662"/>
                  </a:lnTo>
                  <a:lnTo>
                    <a:pt x="0" y="14153"/>
                  </a:lnTo>
                  <a:lnTo>
                    <a:pt x="173" y="15644"/>
                  </a:lnTo>
                  <a:lnTo>
                    <a:pt x="526" y="16944"/>
                  </a:lnTo>
                  <a:lnTo>
                    <a:pt x="1226" y="18251"/>
                  </a:lnTo>
                  <a:lnTo>
                    <a:pt x="2106" y="19367"/>
                  </a:lnTo>
                  <a:lnTo>
                    <a:pt x="3159" y="20300"/>
                  </a:lnTo>
                  <a:lnTo>
                    <a:pt x="4385" y="21042"/>
                  </a:lnTo>
                  <a:lnTo>
                    <a:pt x="5791" y="21416"/>
                  </a:lnTo>
                  <a:lnTo>
                    <a:pt x="7025" y="21600"/>
                  </a:lnTo>
                  <a:lnTo>
                    <a:pt x="8431" y="21416"/>
                  </a:lnTo>
                  <a:lnTo>
                    <a:pt x="9657" y="21042"/>
                  </a:lnTo>
                  <a:lnTo>
                    <a:pt x="10890" y="20300"/>
                  </a:lnTo>
                  <a:lnTo>
                    <a:pt x="12116" y="19367"/>
                  </a:lnTo>
                  <a:lnTo>
                    <a:pt x="20547" y="10429"/>
                  </a:lnTo>
                  <a:lnTo>
                    <a:pt x="21600" y="9122"/>
                  </a:lnTo>
                </a:path>
              </a:pathLst>
            </a:custGeom>
            <a:noFill/>
            <a:ln w="12175" cap="rnd">
              <a:solidFill>
                <a:srgbClr val="FFB2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grpSp>
          <p:nvGrpSpPr>
            <p:cNvPr id="687" name="Group"/>
            <p:cNvGrpSpPr/>
            <p:nvPr/>
          </p:nvGrpSpPr>
          <p:grpSpPr>
            <a:xfrm>
              <a:off x="0" y="0"/>
              <a:ext cx="359273" cy="376649"/>
              <a:chOff x="0" y="0"/>
              <a:chExt cx="359272" cy="376648"/>
            </a:xfrm>
          </p:grpSpPr>
          <p:sp>
            <p:nvSpPr>
              <p:cNvPr id="681" name="Google Shape;1131;p40"/>
              <p:cNvSpPr/>
              <p:nvPr/>
            </p:nvSpPr>
            <p:spPr>
              <a:xfrm>
                <a:off x="0" y="46059"/>
                <a:ext cx="316785" cy="316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25" y="1918"/>
                    </a:moveTo>
                    <a:lnTo>
                      <a:pt x="16262" y="1466"/>
                    </a:lnTo>
                    <a:lnTo>
                      <a:pt x="15564" y="1116"/>
                    </a:lnTo>
                    <a:lnTo>
                      <a:pt x="14830" y="768"/>
                    </a:lnTo>
                    <a:lnTo>
                      <a:pt x="14064" y="489"/>
                    </a:lnTo>
                    <a:lnTo>
                      <a:pt x="13296" y="279"/>
                    </a:lnTo>
                    <a:lnTo>
                      <a:pt x="12493" y="139"/>
                    </a:lnTo>
                    <a:lnTo>
                      <a:pt x="11655" y="34"/>
                    </a:lnTo>
                    <a:lnTo>
                      <a:pt x="10819" y="0"/>
                    </a:lnTo>
                    <a:lnTo>
                      <a:pt x="10260" y="0"/>
                    </a:lnTo>
                    <a:lnTo>
                      <a:pt x="9701" y="70"/>
                    </a:lnTo>
                    <a:lnTo>
                      <a:pt x="9178" y="139"/>
                    </a:lnTo>
                    <a:lnTo>
                      <a:pt x="8655" y="209"/>
                    </a:lnTo>
                    <a:lnTo>
                      <a:pt x="8131" y="348"/>
                    </a:lnTo>
                    <a:lnTo>
                      <a:pt x="7608" y="489"/>
                    </a:lnTo>
                    <a:lnTo>
                      <a:pt x="7119" y="663"/>
                    </a:lnTo>
                    <a:lnTo>
                      <a:pt x="6631" y="837"/>
                    </a:lnTo>
                    <a:lnTo>
                      <a:pt x="6142" y="1046"/>
                    </a:lnTo>
                    <a:lnTo>
                      <a:pt x="5688" y="1291"/>
                    </a:lnTo>
                    <a:lnTo>
                      <a:pt x="5235" y="1570"/>
                    </a:lnTo>
                    <a:lnTo>
                      <a:pt x="4781" y="1850"/>
                    </a:lnTo>
                    <a:lnTo>
                      <a:pt x="4363" y="2128"/>
                    </a:lnTo>
                    <a:lnTo>
                      <a:pt x="3944" y="2477"/>
                    </a:lnTo>
                    <a:lnTo>
                      <a:pt x="3560" y="2791"/>
                    </a:lnTo>
                    <a:lnTo>
                      <a:pt x="2827" y="3525"/>
                    </a:lnTo>
                    <a:lnTo>
                      <a:pt x="2479" y="3943"/>
                    </a:lnTo>
                    <a:lnTo>
                      <a:pt x="2163" y="4327"/>
                    </a:lnTo>
                    <a:lnTo>
                      <a:pt x="1850" y="4745"/>
                    </a:lnTo>
                    <a:lnTo>
                      <a:pt x="1570" y="5199"/>
                    </a:lnTo>
                    <a:lnTo>
                      <a:pt x="1327" y="5652"/>
                    </a:lnTo>
                    <a:lnTo>
                      <a:pt x="1082" y="6106"/>
                    </a:lnTo>
                    <a:lnTo>
                      <a:pt x="663" y="7083"/>
                    </a:lnTo>
                    <a:lnTo>
                      <a:pt x="489" y="7572"/>
                    </a:lnTo>
                    <a:lnTo>
                      <a:pt x="350" y="8095"/>
                    </a:lnTo>
                    <a:lnTo>
                      <a:pt x="245" y="8618"/>
                    </a:lnTo>
                    <a:lnTo>
                      <a:pt x="140" y="9142"/>
                    </a:lnTo>
                    <a:lnTo>
                      <a:pt x="70" y="9700"/>
                    </a:lnTo>
                    <a:lnTo>
                      <a:pt x="36" y="10224"/>
                    </a:lnTo>
                    <a:lnTo>
                      <a:pt x="0" y="10781"/>
                    </a:lnTo>
                    <a:lnTo>
                      <a:pt x="36" y="11340"/>
                    </a:lnTo>
                    <a:lnTo>
                      <a:pt x="70" y="11899"/>
                    </a:lnTo>
                    <a:lnTo>
                      <a:pt x="140" y="12422"/>
                    </a:lnTo>
                    <a:lnTo>
                      <a:pt x="245" y="12981"/>
                    </a:lnTo>
                    <a:lnTo>
                      <a:pt x="350" y="13504"/>
                    </a:lnTo>
                    <a:lnTo>
                      <a:pt x="489" y="13992"/>
                    </a:lnTo>
                    <a:lnTo>
                      <a:pt x="663" y="14515"/>
                    </a:lnTo>
                    <a:lnTo>
                      <a:pt x="873" y="15004"/>
                    </a:lnTo>
                    <a:lnTo>
                      <a:pt x="1082" y="15458"/>
                    </a:lnTo>
                    <a:lnTo>
                      <a:pt x="1327" y="15946"/>
                    </a:lnTo>
                    <a:lnTo>
                      <a:pt x="1570" y="16401"/>
                    </a:lnTo>
                    <a:lnTo>
                      <a:pt x="1850" y="16819"/>
                    </a:lnTo>
                    <a:lnTo>
                      <a:pt x="2163" y="17237"/>
                    </a:lnTo>
                    <a:lnTo>
                      <a:pt x="2479" y="17656"/>
                    </a:lnTo>
                    <a:lnTo>
                      <a:pt x="2827" y="18040"/>
                    </a:lnTo>
                    <a:lnTo>
                      <a:pt x="3176" y="18424"/>
                    </a:lnTo>
                    <a:lnTo>
                      <a:pt x="3560" y="18773"/>
                    </a:lnTo>
                    <a:lnTo>
                      <a:pt x="3944" y="19121"/>
                    </a:lnTo>
                    <a:lnTo>
                      <a:pt x="4363" y="19437"/>
                    </a:lnTo>
                    <a:lnTo>
                      <a:pt x="4781" y="19750"/>
                    </a:lnTo>
                    <a:lnTo>
                      <a:pt x="5235" y="20030"/>
                    </a:lnTo>
                    <a:lnTo>
                      <a:pt x="5688" y="20273"/>
                    </a:lnTo>
                    <a:lnTo>
                      <a:pt x="6142" y="20518"/>
                    </a:lnTo>
                    <a:lnTo>
                      <a:pt x="7119" y="20937"/>
                    </a:lnTo>
                    <a:lnTo>
                      <a:pt x="7608" y="21111"/>
                    </a:lnTo>
                    <a:lnTo>
                      <a:pt x="8131" y="21250"/>
                    </a:lnTo>
                    <a:lnTo>
                      <a:pt x="8655" y="21355"/>
                    </a:lnTo>
                    <a:lnTo>
                      <a:pt x="9178" y="21460"/>
                    </a:lnTo>
                    <a:lnTo>
                      <a:pt x="9701" y="21530"/>
                    </a:lnTo>
                    <a:lnTo>
                      <a:pt x="10260" y="21564"/>
                    </a:lnTo>
                    <a:lnTo>
                      <a:pt x="10819" y="21600"/>
                    </a:lnTo>
                    <a:lnTo>
                      <a:pt x="11376" y="21564"/>
                    </a:lnTo>
                    <a:lnTo>
                      <a:pt x="11900" y="21530"/>
                    </a:lnTo>
                    <a:lnTo>
                      <a:pt x="12458" y="21460"/>
                    </a:lnTo>
                    <a:lnTo>
                      <a:pt x="12982" y="21355"/>
                    </a:lnTo>
                    <a:lnTo>
                      <a:pt x="13505" y="21250"/>
                    </a:lnTo>
                    <a:lnTo>
                      <a:pt x="14028" y="21111"/>
                    </a:lnTo>
                    <a:lnTo>
                      <a:pt x="14517" y="20937"/>
                    </a:lnTo>
                    <a:lnTo>
                      <a:pt x="15494" y="20518"/>
                    </a:lnTo>
                    <a:lnTo>
                      <a:pt x="15948" y="20273"/>
                    </a:lnTo>
                    <a:lnTo>
                      <a:pt x="16401" y="20030"/>
                    </a:lnTo>
                    <a:lnTo>
                      <a:pt x="16855" y="19750"/>
                    </a:lnTo>
                    <a:lnTo>
                      <a:pt x="17273" y="19437"/>
                    </a:lnTo>
                    <a:lnTo>
                      <a:pt x="17691" y="19121"/>
                    </a:lnTo>
                    <a:lnTo>
                      <a:pt x="18075" y="18773"/>
                    </a:lnTo>
                    <a:lnTo>
                      <a:pt x="18459" y="18424"/>
                    </a:lnTo>
                    <a:lnTo>
                      <a:pt x="18809" y="18040"/>
                    </a:lnTo>
                    <a:lnTo>
                      <a:pt x="19157" y="17656"/>
                    </a:lnTo>
                    <a:lnTo>
                      <a:pt x="19472" y="17237"/>
                    </a:lnTo>
                    <a:lnTo>
                      <a:pt x="19750" y="16819"/>
                    </a:lnTo>
                    <a:lnTo>
                      <a:pt x="20030" y="16401"/>
                    </a:lnTo>
                    <a:lnTo>
                      <a:pt x="20309" y="15946"/>
                    </a:lnTo>
                    <a:lnTo>
                      <a:pt x="20554" y="15458"/>
                    </a:lnTo>
                    <a:lnTo>
                      <a:pt x="20763" y="15004"/>
                    </a:lnTo>
                    <a:lnTo>
                      <a:pt x="20937" y="14515"/>
                    </a:lnTo>
                    <a:lnTo>
                      <a:pt x="21111" y="13992"/>
                    </a:lnTo>
                    <a:lnTo>
                      <a:pt x="21286" y="13504"/>
                    </a:lnTo>
                    <a:lnTo>
                      <a:pt x="21391" y="12981"/>
                    </a:lnTo>
                    <a:lnTo>
                      <a:pt x="21495" y="12422"/>
                    </a:lnTo>
                    <a:lnTo>
                      <a:pt x="21566" y="11899"/>
                    </a:lnTo>
                    <a:lnTo>
                      <a:pt x="21600" y="11340"/>
                    </a:lnTo>
                    <a:lnTo>
                      <a:pt x="21600" y="10781"/>
                    </a:lnTo>
                    <a:lnTo>
                      <a:pt x="21566" y="9910"/>
                    </a:lnTo>
                    <a:lnTo>
                      <a:pt x="21461" y="9038"/>
                    </a:lnTo>
                    <a:lnTo>
                      <a:pt x="21286" y="8200"/>
                    </a:lnTo>
                    <a:lnTo>
                      <a:pt x="21043" y="7397"/>
                    </a:lnTo>
                    <a:lnTo>
                      <a:pt x="20763" y="6595"/>
                    </a:lnTo>
                    <a:lnTo>
                      <a:pt x="20414" y="5827"/>
                    </a:lnTo>
                    <a:lnTo>
                      <a:pt x="19995" y="5129"/>
                    </a:lnTo>
                    <a:lnTo>
                      <a:pt x="19507" y="4431"/>
                    </a:lnTo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82" name="Google Shape;1132;p40"/>
              <p:cNvSpPr/>
              <p:nvPr/>
            </p:nvSpPr>
            <p:spPr>
              <a:xfrm>
                <a:off x="40953" y="86991"/>
                <a:ext cx="234900" cy="234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70" y="4612"/>
                    </a:moveTo>
                    <a:lnTo>
                      <a:pt x="20093" y="5271"/>
                    </a:lnTo>
                    <a:lnTo>
                      <a:pt x="20470" y="5976"/>
                    </a:lnTo>
                    <a:lnTo>
                      <a:pt x="20800" y="6730"/>
                    </a:lnTo>
                    <a:lnTo>
                      <a:pt x="21082" y="7483"/>
                    </a:lnTo>
                    <a:lnTo>
                      <a:pt x="21318" y="8283"/>
                    </a:lnTo>
                    <a:lnTo>
                      <a:pt x="21459" y="9083"/>
                    </a:lnTo>
                    <a:lnTo>
                      <a:pt x="21600" y="9930"/>
                    </a:lnTo>
                    <a:lnTo>
                      <a:pt x="21600" y="10776"/>
                    </a:lnTo>
                    <a:lnTo>
                      <a:pt x="21552" y="11906"/>
                    </a:lnTo>
                    <a:lnTo>
                      <a:pt x="21411" y="12988"/>
                    </a:lnTo>
                    <a:lnTo>
                      <a:pt x="21129" y="13977"/>
                    </a:lnTo>
                    <a:lnTo>
                      <a:pt x="20752" y="15011"/>
                    </a:lnTo>
                    <a:lnTo>
                      <a:pt x="20329" y="15954"/>
                    </a:lnTo>
                    <a:lnTo>
                      <a:pt x="19764" y="16800"/>
                    </a:lnTo>
                    <a:lnTo>
                      <a:pt x="19152" y="17647"/>
                    </a:lnTo>
                    <a:lnTo>
                      <a:pt x="18447" y="18400"/>
                    </a:lnTo>
                    <a:lnTo>
                      <a:pt x="17693" y="19106"/>
                    </a:lnTo>
                    <a:lnTo>
                      <a:pt x="16847" y="19718"/>
                    </a:lnTo>
                    <a:lnTo>
                      <a:pt x="15952" y="20282"/>
                    </a:lnTo>
                    <a:lnTo>
                      <a:pt x="15011" y="20754"/>
                    </a:lnTo>
                    <a:lnTo>
                      <a:pt x="14024" y="21082"/>
                    </a:lnTo>
                    <a:lnTo>
                      <a:pt x="12988" y="21364"/>
                    </a:lnTo>
                    <a:lnTo>
                      <a:pt x="11906" y="21554"/>
                    </a:lnTo>
                    <a:lnTo>
                      <a:pt x="10824" y="21600"/>
                    </a:lnTo>
                    <a:lnTo>
                      <a:pt x="9694" y="21554"/>
                    </a:lnTo>
                    <a:lnTo>
                      <a:pt x="8658" y="21364"/>
                    </a:lnTo>
                    <a:lnTo>
                      <a:pt x="7623" y="21082"/>
                    </a:lnTo>
                    <a:lnTo>
                      <a:pt x="6635" y="20754"/>
                    </a:lnTo>
                    <a:lnTo>
                      <a:pt x="5694" y="20282"/>
                    </a:lnTo>
                    <a:lnTo>
                      <a:pt x="4800" y="19718"/>
                    </a:lnTo>
                    <a:lnTo>
                      <a:pt x="3953" y="19106"/>
                    </a:lnTo>
                    <a:lnTo>
                      <a:pt x="3200" y="18400"/>
                    </a:lnTo>
                    <a:lnTo>
                      <a:pt x="2494" y="17647"/>
                    </a:lnTo>
                    <a:lnTo>
                      <a:pt x="1882" y="16800"/>
                    </a:lnTo>
                    <a:lnTo>
                      <a:pt x="1318" y="15954"/>
                    </a:lnTo>
                    <a:lnTo>
                      <a:pt x="895" y="15011"/>
                    </a:lnTo>
                    <a:lnTo>
                      <a:pt x="518" y="13977"/>
                    </a:lnTo>
                    <a:lnTo>
                      <a:pt x="236" y="12988"/>
                    </a:lnTo>
                    <a:lnTo>
                      <a:pt x="95" y="11906"/>
                    </a:lnTo>
                    <a:lnTo>
                      <a:pt x="0" y="10776"/>
                    </a:lnTo>
                    <a:lnTo>
                      <a:pt x="95" y="9694"/>
                    </a:lnTo>
                    <a:lnTo>
                      <a:pt x="236" y="8612"/>
                    </a:lnTo>
                    <a:lnTo>
                      <a:pt x="518" y="7576"/>
                    </a:lnTo>
                    <a:lnTo>
                      <a:pt x="895" y="6589"/>
                    </a:lnTo>
                    <a:lnTo>
                      <a:pt x="1318" y="5648"/>
                    </a:lnTo>
                    <a:lnTo>
                      <a:pt x="1882" y="4753"/>
                    </a:lnTo>
                    <a:lnTo>
                      <a:pt x="2494" y="3953"/>
                    </a:lnTo>
                    <a:lnTo>
                      <a:pt x="3200" y="3153"/>
                    </a:lnTo>
                    <a:lnTo>
                      <a:pt x="3953" y="2448"/>
                    </a:lnTo>
                    <a:lnTo>
                      <a:pt x="4800" y="1836"/>
                    </a:lnTo>
                    <a:lnTo>
                      <a:pt x="5694" y="1318"/>
                    </a:lnTo>
                    <a:lnTo>
                      <a:pt x="6635" y="848"/>
                    </a:lnTo>
                    <a:lnTo>
                      <a:pt x="7623" y="471"/>
                    </a:lnTo>
                    <a:lnTo>
                      <a:pt x="8658" y="236"/>
                    </a:lnTo>
                    <a:lnTo>
                      <a:pt x="9694" y="48"/>
                    </a:lnTo>
                    <a:lnTo>
                      <a:pt x="10824" y="0"/>
                    </a:lnTo>
                    <a:lnTo>
                      <a:pt x="11670" y="48"/>
                    </a:lnTo>
                    <a:lnTo>
                      <a:pt x="12517" y="141"/>
                    </a:lnTo>
                    <a:lnTo>
                      <a:pt x="13317" y="282"/>
                    </a:lnTo>
                    <a:lnTo>
                      <a:pt x="14117" y="518"/>
                    </a:lnTo>
                    <a:lnTo>
                      <a:pt x="14870" y="800"/>
                    </a:lnTo>
                    <a:lnTo>
                      <a:pt x="15624" y="1130"/>
                    </a:lnTo>
                    <a:lnTo>
                      <a:pt x="16329" y="1507"/>
                    </a:lnTo>
                    <a:lnTo>
                      <a:pt x="16988" y="1930"/>
                    </a:lnTo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83" name="Google Shape;1133;p40"/>
              <p:cNvSpPr/>
              <p:nvPr/>
            </p:nvSpPr>
            <p:spPr>
              <a:xfrm>
                <a:off x="122839" y="168877"/>
                <a:ext cx="71128" cy="71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47" y="8857"/>
                    </a:moveTo>
                    <a:lnTo>
                      <a:pt x="21600" y="10720"/>
                    </a:lnTo>
                    <a:lnTo>
                      <a:pt x="21600" y="11811"/>
                    </a:lnTo>
                    <a:lnTo>
                      <a:pt x="21447" y="12896"/>
                    </a:lnTo>
                    <a:lnTo>
                      <a:pt x="21134" y="13987"/>
                    </a:lnTo>
                    <a:lnTo>
                      <a:pt x="20822" y="14919"/>
                    </a:lnTo>
                    <a:lnTo>
                      <a:pt x="19890" y="16782"/>
                    </a:lnTo>
                    <a:lnTo>
                      <a:pt x="19271" y="17714"/>
                    </a:lnTo>
                    <a:lnTo>
                      <a:pt x="18492" y="18492"/>
                    </a:lnTo>
                    <a:lnTo>
                      <a:pt x="17714" y="19118"/>
                    </a:lnTo>
                    <a:lnTo>
                      <a:pt x="16935" y="19737"/>
                    </a:lnTo>
                    <a:lnTo>
                      <a:pt x="16004" y="20362"/>
                    </a:lnTo>
                    <a:lnTo>
                      <a:pt x="15072" y="20668"/>
                    </a:lnTo>
                    <a:lnTo>
                      <a:pt x="14141" y="21134"/>
                    </a:lnTo>
                    <a:lnTo>
                      <a:pt x="13049" y="21294"/>
                    </a:lnTo>
                    <a:lnTo>
                      <a:pt x="11965" y="21600"/>
                    </a:lnTo>
                    <a:lnTo>
                      <a:pt x="9789" y="21600"/>
                    </a:lnTo>
                    <a:lnTo>
                      <a:pt x="8704" y="21294"/>
                    </a:lnTo>
                    <a:lnTo>
                      <a:pt x="7613" y="21134"/>
                    </a:lnTo>
                    <a:lnTo>
                      <a:pt x="6681" y="20668"/>
                    </a:lnTo>
                    <a:lnTo>
                      <a:pt x="5749" y="20362"/>
                    </a:lnTo>
                    <a:lnTo>
                      <a:pt x="4818" y="19737"/>
                    </a:lnTo>
                    <a:lnTo>
                      <a:pt x="4039" y="19118"/>
                    </a:lnTo>
                    <a:lnTo>
                      <a:pt x="3261" y="18492"/>
                    </a:lnTo>
                    <a:lnTo>
                      <a:pt x="2482" y="17714"/>
                    </a:lnTo>
                    <a:lnTo>
                      <a:pt x="1863" y="16782"/>
                    </a:lnTo>
                    <a:lnTo>
                      <a:pt x="466" y="13987"/>
                    </a:lnTo>
                    <a:lnTo>
                      <a:pt x="306" y="12896"/>
                    </a:lnTo>
                    <a:lnTo>
                      <a:pt x="153" y="11811"/>
                    </a:lnTo>
                    <a:lnTo>
                      <a:pt x="0" y="10720"/>
                    </a:lnTo>
                    <a:lnTo>
                      <a:pt x="306" y="8551"/>
                    </a:lnTo>
                    <a:lnTo>
                      <a:pt x="466" y="7613"/>
                    </a:lnTo>
                    <a:lnTo>
                      <a:pt x="932" y="6528"/>
                    </a:lnTo>
                    <a:lnTo>
                      <a:pt x="1863" y="4665"/>
                    </a:lnTo>
                    <a:lnTo>
                      <a:pt x="2482" y="3886"/>
                    </a:lnTo>
                    <a:lnTo>
                      <a:pt x="3261" y="3108"/>
                    </a:lnTo>
                    <a:lnTo>
                      <a:pt x="4039" y="2489"/>
                    </a:lnTo>
                    <a:lnTo>
                      <a:pt x="4818" y="1863"/>
                    </a:lnTo>
                    <a:lnTo>
                      <a:pt x="5749" y="1244"/>
                    </a:lnTo>
                    <a:lnTo>
                      <a:pt x="6681" y="778"/>
                    </a:lnTo>
                    <a:lnTo>
                      <a:pt x="7613" y="466"/>
                    </a:lnTo>
                    <a:lnTo>
                      <a:pt x="8704" y="153"/>
                    </a:lnTo>
                    <a:lnTo>
                      <a:pt x="9789" y="0"/>
                    </a:lnTo>
                    <a:lnTo>
                      <a:pt x="10880" y="0"/>
                    </a:lnTo>
                    <a:lnTo>
                      <a:pt x="12743" y="153"/>
                    </a:lnTo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84" name="Google Shape;1134;p40"/>
              <p:cNvSpPr/>
              <p:nvPr/>
            </p:nvSpPr>
            <p:spPr>
              <a:xfrm>
                <a:off x="81886" y="127945"/>
                <a:ext cx="153014" cy="153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10" y="1370"/>
                    </a:moveTo>
                    <a:lnTo>
                      <a:pt x="14956" y="795"/>
                    </a:lnTo>
                    <a:lnTo>
                      <a:pt x="14306" y="575"/>
                    </a:lnTo>
                    <a:lnTo>
                      <a:pt x="13654" y="359"/>
                    </a:lnTo>
                    <a:lnTo>
                      <a:pt x="12933" y="217"/>
                    </a:lnTo>
                    <a:lnTo>
                      <a:pt x="12283" y="71"/>
                    </a:lnTo>
                    <a:lnTo>
                      <a:pt x="11559" y="0"/>
                    </a:lnTo>
                    <a:lnTo>
                      <a:pt x="10839" y="0"/>
                    </a:lnTo>
                    <a:lnTo>
                      <a:pt x="9753" y="71"/>
                    </a:lnTo>
                    <a:lnTo>
                      <a:pt x="8670" y="217"/>
                    </a:lnTo>
                    <a:lnTo>
                      <a:pt x="7588" y="433"/>
                    </a:lnTo>
                    <a:lnTo>
                      <a:pt x="5707" y="1299"/>
                    </a:lnTo>
                    <a:lnTo>
                      <a:pt x="4770" y="1803"/>
                    </a:lnTo>
                    <a:lnTo>
                      <a:pt x="3975" y="2456"/>
                    </a:lnTo>
                    <a:lnTo>
                      <a:pt x="3180" y="3177"/>
                    </a:lnTo>
                    <a:lnTo>
                      <a:pt x="2456" y="3901"/>
                    </a:lnTo>
                    <a:lnTo>
                      <a:pt x="1878" y="4767"/>
                    </a:lnTo>
                    <a:lnTo>
                      <a:pt x="1302" y="5633"/>
                    </a:lnTo>
                    <a:lnTo>
                      <a:pt x="869" y="6573"/>
                    </a:lnTo>
                    <a:lnTo>
                      <a:pt x="507" y="7585"/>
                    </a:lnTo>
                    <a:lnTo>
                      <a:pt x="217" y="8596"/>
                    </a:lnTo>
                    <a:lnTo>
                      <a:pt x="74" y="9679"/>
                    </a:lnTo>
                    <a:lnTo>
                      <a:pt x="0" y="10761"/>
                    </a:lnTo>
                    <a:lnTo>
                      <a:pt x="74" y="11918"/>
                    </a:lnTo>
                    <a:lnTo>
                      <a:pt x="217" y="12930"/>
                    </a:lnTo>
                    <a:lnTo>
                      <a:pt x="507" y="14012"/>
                    </a:lnTo>
                    <a:lnTo>
                      <a:pt x="869" y="15024"/>
                    </a:lnTo>
                    <a:lnTo>
                      <a:pt x="1302" y="15964"/>
                    </a:lnTo>
                    <a:lnTo>
                      <a:pt x="1878" y="16830"/>
                    </a:lnTo>
                    <a:lnTo>
                      <a:pt x="2456" y="17625"/>
                    </a:lnTo>
                    <a:lnTo>
                      <a:pt x="3180" y="18420"/>
                    </a:lnTo>
                    <a:lnTo>
                      <a:pt x="3975" y="19144"/>
                    </a:lnTo>
                    <a:lnTo>
                      <a:pt x="4770" y="19722"/>
                    </a:lnTo>
                    <a:lnTo>
                      <a:pt x="5707" y="20298"/>
                    </a:lnTo>
                    <a:lnTo>
                      <a:pt x="6647" y="20731"/>
                    </a:lnTo>
                    <a:lnTo>
                      <a:pt x="7588" y="21093"/>
                    </a:lnTo>
                    <a:lnTo>
                      <a:pt x="8670" y="21383"/>
                    </a:lnTo>
                    <a:lnTo>
                      <a:pt x="9753" y="21526"/>
                    </a:lnTo>
                    <a:lnTo>
                      <a:pt x="10839" y="21600"/>
                    </a:lnTo>
                    <a:lnTo>
                      <a:pt x="11921" y="21526"/>
                    </a:lnTo>
                    <a:lnTo>
                      <a:pt x="13004" y="21383"/>
                    </a:lnTo>
                    <a:lnTo>
                      <a:pt x="14015" y="21093"/>
                    </a:lnTo>
                    <a:lnTo>
                      <a:pt x="15027" y="20731"/>
                    </a:lnTo>
                    <a:lnTo>
                      <a:pt x="15967" y="20298"/>
                    </a:lnTo>
                    <a:lnTo>
                      <a:pt x="16833" y="19722"/>
                    </a:lnTo>
                    <a:lnTo>
                      <a:pt x="17699" y="19144"/>
                    </a:lnTo>
                    <a:lnTo>
                      <a:pt x="18494" y="18420"/>
                    </a:lnTo>
                    <a:lnTo>
                      <a:pt x="19144" y="17625"/>
                    </a:lnTo>
                    <a:lnTo>
                      <a:pt x="19797" y="16830"/>
                    </a:lnTo>
                    <a:lnTo>
                      <a:pt x="20301" y="15964"/>
                    </a:lnTo>
                    <a:lnTo>
                      <a:pt x="20805" y="15024"/>
                    </a:lnTo>
                    <a:lnTo>
                      <a:pt x="21167" y="14012"/>
                    </a:lnTo>
                    <a:lnTo>
                      <a:pt x="21383" y="12930"/>
                    </a:lnTo>
                    <a:lnTo>
                      <a:pt x="21600" y="11918"/>
                    </a:lnTo>
                    <a:lnTo>
                      <a:pt x="21600" y="10041"/>
                    </a:lnTo>
                    <a:lnTo>
                      <a:pt x="21529" y="9391"/>
                    </a:lnTo>
                    <a:lnTo>
                      <a:pt x="21458" y="8667"/>
                    </a:lnTo>
                    <a:lnTo>
                      <a:pt x="21241" y="8018"/>
                    </a:lnTo>
                    <a:lnTo>
                      <a:pt x="21096" y="7368"/>
                    </a:lnTo>
                    <a:lnTo>
                      <a:pt x="20805" y="6718"/>
                    </a:lnTo>
                    <a:lnTo>
                      <a:pt x="20230" y="5490"/>
                    </a:lnTo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85" name="Google Shape;1136;p40"/>
              <p:cNvSpPr/>
              <p:nvPr/>
            </p:nvSpPr>
            <p:spPr>
              <a:xfrm>
                <a:off x="245657" y="317288"/>
                <a:ext cx="62429" cy="5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122"/>
                    </a:moveTo>
                    <a:lnTo>
                      <a:pt x="887" y="10429"/>
                    </a:lnTo>
                    <a:lnTo>
                      <a:pt x="9560" y="19367"/>
                    </a:lnTo>
                    <a:lnTo>
                      <a:pt x="10622" y="20300"/>
                    </a:lnTo>
                    <a:lnTo>
                      <a:pt x="11865" y="21042"/>
                    </a:lnTo>
                    <a:lnTo>
                      <a:pt x="13276" y="21416"/>
                    </a:lnTo>
                    <a:lnTo>
                      <a:pt x="14519" y="21600"/>
                    </a:lnTo>
                    <a:lnTo>
                      <a:pt x="15936" y="21416"/>
                    </a:lnTo>
                    <a:lnTo>
                      <a:pt x="17172" y="21042"/>
                    </a:lnTo>
                    <a:lnTo>
                      <a:pt x="18416" y="20300"/>
                    </a:lnTo>
                    <a:lnTo>
                      <a:pt x="19652" y="19367"/>
                    </a:lnTo>
                    <a:lnTo>
                      <a:pt x="20539" y="18251"/>
                    </a:lnTo>
                    <a:lnTo>
                      <a:pt x="21244" y="16944"/>
                    </a:lnTo>
                    <a:lnTo>
                      <a:pt x="21600" y="15644"/>
                    </a:lnTo>
                    <a:lnTo>
                      <a:pt x="21600" y="12662"/>
                    </a:lnTo>
                    <a:lnTo>
                      <a:pt x="21244" y="11362"/>
                    </a:lnTo>
                    <a:lnTo>
                      <a:pt x="20539" y="10055"/>
                    </a:lnTo>
                    <a:lnTo>
                      <a:pt x="19652" y="8938"/>
                    </a:lnTo>
                    <a:lnTo>
                      <a:pt x="11153" y="0"/>
                    </a:lnTo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86" name="Google Shape;1137;p40"/>
              <p:cNvSpPr/>
              <p:nvPr/>
            </p:nvSpPr>
            <p:spPr>
              <a:xfrm>
                <a:off x="148411" y="0"/>
                <a:ext cx="210862" cy="214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18" y="5103"/>
                    </a:moveTo>
                    <a:lnTo>
                      <a:pt x="18664" y="4690"/>
                    </a:lnTo>
                    <a:lnTo>
                      <a:pt x="21023" y="2371"/>
                    </a:lnTo>
                    <a:lnTo>
                      <a:pt x="21126" y="2165"/>
                    </a:lnTo>
                    <a:lnTo>
                      <a:pt x="21180" y="2011"/>
                    </a:lnTo>
                    <a:lnTo>
                      <a:pt x="21180" y="1598"/>
                    </a:lnTo>
                    <a:lnTo>
                      <a:pt x="21126" y="1391"/>
                    </a:lnTo>
                    <a:lnTo>
                      <a:pt x="21023" y="1236"/>
                    </a:lnTo>
                    <a:lnTo>
                      <a:pt x="20709" y="927"/>
                    </a:lnTo>
                    <a:lnTo>
                      <a:pt x="20552" y="825"/>
                    </a:lnTo>
                    <a:lnTo>
                      <a:pt x="20341" y="773"/>
                    </a:lnTo>
                    <a:lnTo>
                      <a:pt x="19921" y="773"/>
                    </a:lnTo>
                    <a:lnTo>
                      <a:pt x="19764" y="825"/>
                    </a:lnTo>
                    <a:lnTo>
                      <a:pt x="19555" y="927"/>
                    </a:lnTo>
                    <a:lnTo>
                      <a:pt x="16933" y="3505"/>
                    </a:lnTo>
                    <a:lnTo>
                      <a:pt x="16828" y="3145"/>
                    </a:lnTo>
                    <a:lnTo>
                      <a:pt x="16357" y="669"/>
                    </a:lnTo>
                    <a:lnTo>
                      <a:pt x="16305" y="413"/>
                    </a:lnTo>
                    <a:lnTo>
                      <a:pt x="16199" y="205"/>
                    </a:lnTo>
                    <a:lnTo>
                      <a:pt x="16094" y="104"/>
                    </a:lnTo>
                    <a:lnTo>
                      <a:pt x="15937" y="0"/>
                    </a:lnTo>
                    <a:lnTo>
                      <a:pt x="15780" y="0"/>
                    </a:lnTo>
                    <a:lnTo>
                      <a:pt x="15571" y="51"/>
                    </a:lnTo>
                    <a:lnTo>
                      <a:pt x="15414" y="155"/>
                    </a:lnTo>
                    <a:lnTo>
                      <a:pt x="15203" y="309"/>
                    </a:lnTo>
                    <a:lnTo>
                      <a:pt x="11692" y="3710"/>
                    </a:lnTo>
                    <a:lnTo>
                      <a:pt x="11533" y="3918"/>
                    </a:lnTo>
                    <a:lnTo>
                      <a:pt x="11376" y="4176"/>
                    </a:lnTo>
                    <a:lnTo>
                      <a:pt x="11219" y="4485"/>
                    </a:lnTo>
                    <a:lnTo>
                      <a:pt x="11115" y="4743"/>
                    </a:lnTo>
                    <a:lnTo>
                      <a:pt x="11062" y="5052"/>
                    </a:lnTo>
                    <a:lnTo>
                      <a:pt x="11010" y="5361"/>
                    </a:lnTo>
                    <a:lnTo>
                      <a:pt x="11010" y="5929"/>
                    </a:lnTo>
                    <a:lnTo>
                      <a:pt x="11481" y="8403"/>
                    </a:lnTo>
                    <a:lnTo>
                      <a:pt x="11587" y="8763"/>
                    </a:lnTo>
                    <a:lnTo>
                      <a:pt x="316" y="19847"/>
                    </a:lnTo>
                    <a:lnTo>
                      <a:pt x="157" y="20002"/>
                    </a:lnTo>
                    <a:lnTo>
                      <a:pt x="54" y="20207"/>
                    </a:lnTo>
                    <a:lnTo>
                      <a:pt x="0" y="20413"/>
                    </a:lnTo>
                    <a:lnTo>
                      <a:pt x="0" y="20775"/>
                    </a:lnTo>
                    <a:lnTo>
                      <a:pt x="54" y="20980"/>
                    </a:lnTo>
                    <a:lnTo>
                      <a:pt x="157" y="21134"/>
                    </a:lnTo>
                    <a:lnTo>
                      <a:pt x="316" y="21289"/>
                    </a:lnTo>
                    <a:lnTo>
                      <a:pt x="474" y="21445"/>
                    </a:lnTo>
                    <a:lnTo>
                      <a:pt x="631" y="21547"/>
                    </a:lnTo>
                    <a:lnTo>
                      <a:pt x="839" y="21600"/>
                    </a:lnTo>
                    <a:lnTo>
                      <a:pt x="1259" y="21600"/>
                    </a:lnTo>
                    <a:lnTo>
                      <a:pt x="1416" y="21547"/>
                    </a:lnTo>
                    <a:lnTo>
                      <a:pt x="1625" y="21445"/>
                    </a:lnTo>
                    <a:lnTo>
                      <a:pt x="1782" y="21289"/>
                    </a:lnTo>
                    <a:lnTo>
                      <a:pt x="13317" y="10001"/>
                    </a:lnTo>
                    <a:lnTo>
                      <a:pt x="15571" y="10361"/>
                    </a:lnTo>
                    <a:lnTo>
                      <a:pt x="15834" y="10414"/>
                    </a:lnTo>
                    <a:lnTo>
                      <a:pt x="16148" y="10414"/>
                    </a:lnTo>
                    <a:lnTo>
                      <a:pt x="16410" y="10361"/>
                    </a:lnTo>
                    <a:lnTo>
                      <a:pt x="16725" y="10259"/>
                    </a:lnTo>
                    <a:lnTo>
                      <a:pt x="17039" y="10155"/>
                    </a:lnTo>
                    <a:lnTo>
                      <a:pt x="17302" y="10052"/>
                    </a:lnTo>
                    <a:lnTo>
                      <a:pt x="17562" y="9897"/>
                    </a:lnTo>
                    <a:lnTo>
                      <a:pt x="17773" y="9692"/>
                    </a:lnTo>
                    <a:lnTo>
                      <a:pt x="21443" y="6083"/>
                    </a:lnTo>
                    <a:lnTo>
                      <a:pt x="21546" y="5876"/>
                    </a:lnTo>
                    <a:lnTo>
                      <a:pt x="21600" y="5721"/>
                    </a:lnTo>
                    <a:lnTo>
                      <a:pt x="21546" y="5516"/>
                    </a:lnTo>
                    <a:lnTo>
                      <a:pt x="21495" y="5412"/>
                    </a:lnTo>
                    <a:lnTo>
                      <a:pt x="21337" y="5258"/>
                    </a:lnTo>
                    <a:lnTo>
                      <a:pt x="21126" y="5154"/>
                    </a:lnTo>
                    <a:lnTo>
                      <a:pt x="20918" y="5103"/>
                    </a:lnTo>
                    <a:close/>
                  </a:path>
                </a:pathLst>
              </a:custGeom>
              <a:noFill/>
              <a:ln w="12175" cap="rnd">
                <a:solidFill>
                  <a:srgbClr val="FFB2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91" name="Group"/>
          <p:cNvGrpSpPr/>
          <p:nvPr/>
        </p:nvGrpSpPr>
        <p:grpSpPr>
          <a:xfrm>
            <a:off x="5453875" y="1675721"/>
            <a:ext cx="2262010" cy="852170"/>
            <a:chOff x="625" y="0"/>
            <a:chExt cx="2262008" cy="852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9" name="Equation"/>
                <p:cNvSpPr txBox="1"/>
                <p:nvPr/>
              </p:nvSpPr>
              <p:spPr>
                <a:xfrm>
                  <a:off x="625" y="0"/>
                  <a:ext cx="2262010" cy="311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=322.667</m:t>
                        </m:r>
                      </m:oMath>
                    </m:oMathPara>
                  </a14:m>
                  <a:endParaRPr sz="260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68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" y="0"/>
                  <a:ext cx="2262010" cy="31192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809" b="-274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0" name="Equation"/>
                <p:cNvSpPr txBox="1"/>
                <p:nvPr/>
              </p:nvSpPr>
              <p:spPr>
                <a:xfrm>
                  <a:off x="625" y="543527"/>
                  <a:ext cx="2262010" cy="3086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sz="2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≠322.667</m:t>
                        </m:r>
                      </m:oMath>
                    </m:oMathPara>
                  </a14:m>
                  <a:endParaRPr sz="260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69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" y="543527"/>
                  <a:ext cx="2262010" cy="3086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539" b="-274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841;p22"/>
          <p:cNvSpPr txBox="1">
            <a:spLocks noGrp="1"/>
          </p:cNvSpPr>
          <p:nvPr>
            <p:ph type="title"/>
          </p:nvPr>
        </p:nvSpPr>
        <p:spPr>
          <a:xfrm>
            <a:off x="739675" y="401249"/>
            <a:ext cx="7686000" cy="857401"/>
          </a:xfrm>
          <a:prstGeom prst="rect">
            <a:avLst/>
          </a:prstGeom>
        </p:spPr>
        <p:txBody>
          <a:bodyPr/>
          <a:lstStyle/>
          <a:p>
            <a:r>
              <a:t>假設檢定: Two-tail Test</a:t>
            </a:r>
          </a:p>
        </p:txBody>
      </p:sp>
      <p:sp>
        <p:nvSpPr>
          <p:cNvPr id="694" name="Google Shape;843;p22"/>
          <p:cNvSpPr txBox="1">
            <a:spLocks noGrp="1"/>
          </p:cNvSpPr>
          <p:nvPr>
            <p:ph type="sldNum" sz="quarter" idx="2"/>
          </p:nvPr>
        </p:nvSpPr>
        <p:spPr>
          <a:xfrm>
            <a:off x="8668616" y="62649"/>
            <a:ext cx="393319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697" name="Google Shape;842;p22"/>
          <p:cNvGrpSpPr/>
          <p:nvPr/>
        </p:nvGrpSpPr>
        <p:grpSpPr>
          <a:xfrm>
            <a:off x="4816145" y="1891877"/>
            <a:ext cx="3997165" cy="2820450"/>
            <a:chOff x="0" y="0"/>
            <a:chExt cx="3997164" cy="2820448"/>
          </a:xfrm>
        </p:grpSpPr>
        <p:sp>
          <p:nvSpPr>
            <p:cNvPr id="696" name="Google Shape;842;p22"/>
            <p:cNvSpPr txBox="1"/>
            <p:nvPr/>
          </p:nvSpPr>
          <p:spPr>
            <a:xfrm>
              <a:off x="50800" y="50800"/>
              <a:ext cx="3895565" cy="271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t">
              <a:normAutofit/>
            </a:bodyPr>
            <a:lstStyle/>
            <a:p>
              <a:pPr>
                <a:spcBef>
                  <a:spcPts val="600"/>
                </a:spcBef>
                <a:buClr>
                  <a:srgbClr val="6E86B6"/>
                </a:buClr>
                <a:buFont typeface="Helvetica"/>
                <a:defRPr sz="3000">
                  <a:solidFill>
                    <a:srgbClr val="F3A906"/>
                  </a:solidFill>
                  <a:latin typeface="Herculanum"/>
                  <a:ea typeface="Herculanum"/>
                  <a:cs typeface="Herculanum"/>
                  <a:sym typeface="Herculanum"/>
                </a:defRPr>
              </a:pPr>
              <a:r>
                <a:t>       ReSULT                  </a:t>
              </a:r>
            </a:p>
            <a:p>
              <a:pPr algn="ctr">
                <a:spcBef>
                  <a:spcPts val="600"/>
                </a:spcBef>
                <a:buClr>
                  <a:srgbClr val="6E86B6"/>
                </a:buClr>
                <a:buFont typeface="Helvetica"/>
                <a:defRPr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在95%的信心水準下</a:t>
              </a:r>
            </a:p>
            <a:p>
              <a:pPr algn="ctr">
                <a:spcBef>
                  <a:spcPts val="600"/>
                </a:spcBef>
                <a:buClr>
                  <a:srgbClr val="6E86B6"/>
                </a:buClr>
                <a:buFont typeface="Helvetica"/>
                <a:defRPr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 由於               ,                 </a:t>
              </a:r>
            </a:p>
            <a:p>
              <a:pPr algn="ctr">
                <a:spcBef>
                  <a:spcPts val="600"/>
                </a:spcBef>
                <a:buClr>
                  <a:srgbClr val="6E86B6"/>
                </a:buClr>
                <a:buFont typeface="Helvetica"/>
                <a:defRPr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⇒ 有足夠證據推翻 </a:t>
              </a:r>
            </a:p>
            <a:p>
              <a:pPr algn="ctr">
                <a:spcBef>
                  <a:spcPts val="600"/>
                </a:spcBef>
                <a:buClr>
                  <a:srgbClr val="6E86B6"/>
                </a:buClr>
                <a:buFont typeface="Helvetica"/>
                <a:defRPr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Null Hypothesis </a:t>
              </a:r>
            </a:p>
          </p:txBody>
        </p:sp>
        <p:pic>
          <p:nvPicPr>
            <p:cNvPr id="695" name="Google Shape;842;p22" descr="Google Shape;842;p22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97165" cy="2820449"/>
            </a:xfrm>
            <a:prstGeom prst="rect">
              <a:avLst/>
            </a:prstGeom>
            <a:effectLst/>
          </p:spPr>
        </p:pic>
      </p:grpSp>
      <p:pic>
        <p:nvPicPr>
          <p:cNvPr id="6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597" t="31312" r="78708" b="53260"/>
          <a:stretch>
            <a:fillRect/>
          </a:stretch>
        </p:blipFill>
        <p:spPr>
          <a:xfrm>
            <a:off x="294554" y="2132571"/>
            <a:ext cx="4270401" cy="20943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3" name="Group"/>
          <p:cNvGrpSpPr/>
          <p:nvPr/>
        </p:nvGrpSpPr>
        <p:grpSpPr>
          <a:xfrm>
            <a:off x="7171169" y="2158837"/>
            <a:ext cx="342883" cy="350027"/>
            <a:chOff x="0" y="0"/>
            <a:chExt cx="342882" cy="350025"/>
          </a:xfrm>
        </p:grpSpPr>
        <p:sp>
          <p:nvSpPr>
            <p:cNvPr id="699" name="Google Shape;1200;p40"/>
            <p:cNvSpPr/>
            <p:nvPr/>
          </p:nvSpPr>
          <p:spPr>
            <a:xfrm>
              <a:off x="0" y="0"/>
              <a:ext cx="264590" cy="26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2175" cap="rnd">
              <a:solidFill>
                <a:srgbClr val="F5B23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Google Shape;1201;p40"/>
            <p:cNvSpPr/>
            <p:nvPr/>
          </p:nvSpPr>
          <p:spPr>
            <a:xfrm>
              <a:off x="30720" y="30699"/>
              <a:ext cx="203150" cy="20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2175" cap="rnd">
              <a:solidFill>
                <a:srgbClr val="F5B23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Google Shape;1202;p40"/>
            <p:cNvSpPr/>
            <p:nvPr/>
          </p:nvSpPr>
          <p:spPr>
            <a:xfrm>
              <a:off x="60894" y="61398"/>
              <a:ext cx="71150" cy="71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2175" cap="rnd">
              <a:solidFill>
                <a:srgbClr val="F5B23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2" name="Google Shape;1203;p40"/>
            <p:cNvSpPr/>
            <p:nvPr/>
          </p:nvSpPr>
          <p:spPr>
            <a:xfrm>
              <a:off x="213403" y="221072"/>
              <a:ext cx="129480" cy="12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2175" cap="rnd">
              <a:solidFill>
                <a:srgbClr val="F5B23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Equation"/>
              <p:cNvSpPr txBox="1"/>
              <p:nvPr/>
            </p:nvSpPr>
            <p:spPr>
              <a:xfrm>
                <a:off x="6595814" y="2860641"/>
                <a:ext cx="947419" cy="3102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bar>
                        <m:barPr>
                          <m:pos m:val="top"/>
                          <m:ctrlPr>
                            <a:rPr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sz="2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14" y="2860641"/>
                <a:ext cx="947419" cy="310259"/>
              </a:xfrm>
              <a:prstGeom prst="rect">
                <a:avLst/>
              </a:prstGeom>
              <a:blipFill rotWithShape="0">
                <a:blip r:embed="rId4"/>
                <a:stretch>
                  <a:fillRect l="-645" r="-12258" b="-372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Equation"/>
              <p:cNvSpPr txBox="1"/>
              <p:nvPr/>
            </p:nvSpPr>
            <p:spPr>
              <a:xfrm>
                <a:off x="7675555" y="3637503"/>
                <a:ext cx="41336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55" y="3637503"/>
                <a:ext cx="41336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2941" b="-2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821;p21"/>
          <p:cNvSpPr txBox="1">
            <a:spLocks noGrp="1"/>
          </p:cNvSpPr>
          <p:nvPr>
            <p:ph type="title" idx="4294967295"/>
          </p:nvPr>
        </p:nvSpPr>
        <p:spPr>
          <a:xfrm>
            <a:off x="641048" y="2240138"/>
            <a:ext cx="5178902" cy="1159801"/>
          </a:xfrm>
          <a:prstGeom prst="rect">
            <a:avLst/>
          </a:prstGeom>
        </p:spPr>
        <p:txBody>
          <a:bodyPr/>
          <a:lstStyle>
            <a:lvl1pPr defTabSz="539495">
              <a:defRPr sz="5428"/>
            </a:lvl1pPr>
          </a:lstStyle>
          <a:p>
            <a:r>
              <a:t>結論與建議</a:t>
            </a:r>
          </a:p>
        </p:txBody>
      </p:sp>
      <p:grpSp>
        <p:nvGrpSpPr>
          <p:cNvPr id="710" name="Google Shape;823;p21"/>
          <p:cNvGrpSpPr/>
          <p:nvPr/>
        </p:nvGrpSpPr>
        <p:grpSpPr>
          <a:xfrm>
            <a:off x="6386448" y="535979"/>
            <a:ext cx="2049542" cy="2049378"/>
            <a:chOff x="0" y="0"/>
            <a:chExt cx="2049540" cy="2049377"/>
          </a:xfrm>
        </p:grpSpPr>
        <p:sp>
          <p:nvSpPr>
            <p:cNvPr id="708" name="Google Shape;824;p21"/>
            <p:cNvSpPr/>
            <p:nvPr/>
          </p:nvSpPr>
          <p:spPr>
            <a:xfrm>
              <a:off x="758624" y="758563"/>
              <a:ext cx="1061446" cy="10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90"/>
                  </a:moveTo>
                  <a:lnTo>
                    <a:pt x="1119" y="21102"/>
                  </a:lnTo>
                  <a:lnTo>
                    <a:pt x="2178" y="21350"/>
                  </a:lnTo>
                  <a:lnTo>
                    <a:pt x="3300" y="21475"/>
                  </a:lnTo>
                  <a:lnTo>
                    <a:pt x="4419" y="21600"/>
                  </a:lnTo>
                  <a:lnTo>
                    <a:pt x="5541" y="21600"/>
                  </a:lnTo>
                  <a:lnTo>
                    <a:pt x="6661" y="21536"/>
                  </a:lnTo>
                  <a:lnTo>
                    <a:pt x="7719" y="21411"/>
                  </a:lnTo>
                  <a:lnTo>
                    <a:pt x="8838" y="21163"/>
                  </a:lnTo>
                  <a:lnTo>
                    <a:pt x="9896" y="20915"/>
                  </a:lnTo>
                  <a:lnTo>
                    <a:pt x="11019" y="20539"/>
                  </a:lnTo>
                  <a:lnTo>
                    <a:pt x="12015" y="20105"/>
                  </a:lnTo>
                  <a:lnTo>
                    <a:pt x="13073" y="19607"/>
                  </a:lnTo>
                  <a:lnTo>
                    <a:pt x="14068" y="18986"/>
                  </a:lnTo>
                  <a:lnTo>
                    <a:pt x="15003" y="18362"/>
                  </a:lnTo>
                  <a:lnTo>
                    <a:pt x="15936" y="17616"/>
                  </a:lnTo>
                  <a:lnTo>
                    <a:pt x="16808" y="16806"/>
                  </a:lnTo>
                  <a:lnTo>
                    <a:pt x="17615" y="15934"/>
                  </a:lnTo>
                  <a:lnTo>
                    <a:pt x="18364" y="15001"/>
                  </a:lnTo>
                  <a:lnTo>
                    <a:pt x="18985" y="14069"/>
                  </a:lnTo>
                  <a:lnTo>
                    <a:pt x="19609" y="13072"/>
                  </a:lnTo>
                  <a:lnTo>
                    <a:pt x="20107" y="12014"/>
                  </a:lnTo>
                  <a:lnTo>
                    <a:pt x="20542" y="11017"/>
                  </a:lnTo>
                  <a:lnTo>
                    <a:pt x="20915" y="9898"/>
                  </a:lnTo>
                  <a:lnTo>
                    <a:pt x="21165" y="8840"/>
                  </a:lnTo>
                  <a:lnTo>
                    <a:pt x="21413" y="7718"/>
                  </a:lnTo>
                  <a:lnTo>
                    <a:pt x="21539" y="6660"/>
                  </a:lnTo>
                  <a:lnTo>
                    <a:pt x="21600" y="5541"/>
                  </a:lnTo>
                  <a:lnTo>
                    <a:pt x="21600" y="4421"/>
                  </a:lnTo>
                  <a:lnTo>
                    <a:pt x="21475" y="3299"/>
                  </a:lnTo>
                  <a:lnTo>
                    <a:pt x="21352" y="2180"/>
                  </a:lnTo>
                  <a:lnTo>
                    <a:pt x="21102" y="1122"/>
                  </a:lnTo>
                  <a:lnTo>
                    <a:pt x="20792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Google Shape;825;p21"/>
            <p:cNvSpPr/>
            <p:nvPr/>
          </p:nvSpPr>
          <p:spPr>
            <a:xfrm>
              <a:off x="0" y="0"/>
              <a:ext cx="2049542" cy="2049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323"/>
                  </a:moveTo>
                  <a:lnTo>
                    <a:pt x="21084" y="161"/>
                  </a:lnTo>
                  <a:lnTo>
                    <a:pt x="20859" y="65"/>
                  </a:lnTo>
                  <a:lnTo>
                    <a:pt x="20568" y="0"/>
                  </a:lnTo>
                  <a:lnTo>
                    <a:pt x="20278" y="0"/>
                  </a:lnTo>
                  <a:lnTo>
                    <a:pt x="19923" y="33"/>
                  </a:lnTo>
                  <a:lnTo>
                    <a:pt x="19536" y="97"/>
                  </a:lnTo>
                  <a:lnTo>
                    <a:pt x="19117" y="226"/>
                  </a:lnTo>
                  <a:lnTo>
                    <a:pt x="18667" y="388"/>
                  </a:lnTo>
                  <a:lnTo>
                    <a:pt x="18182" y="581"/>
                  </a:lnTo>
                  <a:lnTo>
                    <a:pt x="17667" y="806"/>
                  </a:lnTo>
                  <a:lnTo>
                    <a:pt x="17151" y="1096"/>
                  </a:lnTo>
                  <a:lnTo>
                    <a:pt x="16603" y="1387"/>
                  </a:lnTo>
                  <a:lnTo>
                    <a:pt x="15442" y="2128"/>
                  </a:lnTo>
                  <a:lnTo>
                    <a:pt x="14185" y="2998"/>
                  </a:lnTo>
                  <a:lnTo>
                    <a:pt x="13605" y="2773"/>
                  </a:lnTo>
                  <a:lnTo>
                    <a:pt x="12992" y="2580"/>
                  </a:lnTo>
                  <a:lnTo>
                    <a:pt x="12379" y="2450"/>
                  </a:lnTo>
                  <a:lnTo>
                    <a:pt x="11768" y="2354"/>
                  </a:lnTo>
                  <a:lnTo>
                    <a:pt x="11155" y="2290"/>
                  </a:lnTo>
                  <a:lnTo>
                    <a:pt x="10510" y="2290"/>
                  </a:lnTo>
                  <a:lnTo>
                    <a:pt x="9897" y="2354"/>
                  </a:lnTo>
                  <a:lnTo>
                    <a:pt x="9284" y="2418"/>
                  </a:lnTo>
                  <a:lnTo>
                    <a:pt x="8672" y="2547"/>
                  </a:lnTo>
                  <a:lnTo>
                    <a:pt x="8060" y="2740"/>
                  </a:lnTo>
                  <a:lnTo>
                    <a:pt x="7479" y="2966"/>
                  </a:lnTo>
                  <a:lnTo>
                    <a:pt x="6899" y="3225"/>
                  </a:lnTo>
                  <a:lnTo>
                    <a:pt x="6319" y="3546"/>
                  </a:lnTo>
                  <a:lnTo>
                    <a:pt x="5803" y="3934"/>
                  </a:lnTo>
                  <a:lnTo>
                    <a:pt x="5287" y="4321"/>
                  </a:lnTo>
                  <a:lnTo>
                    <a:pt x="4772" y="4772"/>
                  </a:lnTo>
                  <a:lnTo>
                    <a:pt x="4321" y="5288"/>
                  </a:lnTo>
                  <a:lnTo>
                    <a:pt x="3933" y="5803"/>
                  </a:lnTo>
                  <a:lnTo>
                    <a:pt x="3546" y="6319"/>
                  </a:lnTo>
                  <a:lnTo>
                    <a:pt x="3225" y="6899"/>
                  </a:lnTo>
                  <a:lnTo>
                    <a:pt x="2966" y="7480"/>
                  </a:lnTo>
                  <a:lnTo>
                    <a:pt x="2740" y="8060"/>
                  </a:lnTo>
                  <a:lnTo>
                    <a:pt x="2547" y="8673"/>
                  </a:lnTo>
                  <a:lnTo>
                    <a:pt x="2418" y="9286"/>
                  </a:lnTo>
                  <a:lnTo>
                    <a:pt x="2354" y="9897"/>
                  </a:lnTo>
                  <a:lnTo>
                    <a:pt x="2289" y="10510"/>
                  </a:lnTo>
                  <a:lnTo>
                    <a:pt x="2289" y="11155"/>
                  </a:lnTo>
                  <a:lnTo>
                    <a:pt x="2354" y="11768"/>
                  </a:lnTo>
                  <a:lnTo>
                    <a:pt x="2450" y="12380"/>
                  </a:lnTo>
                  <a:lnTo>
                    <a:pt x="2579" y="12992"/>
                  </a:lnTo>
                  <a:lnTo>
                    <a:pt x="2773" y="13605"/>
                  </a:lnTo>
                  <a:lnTo>
                    <a:pt x="2998" y="14185"/>
                  </a:lnTo>
                  <a:lnTo>
                    <a:pt x="2127" y="15442"/>
                  </a:lnTo>
                  <a:lnTo>
                    <a:pt x="1386" y="16603"/>
                  </a:lnTo>
                  <a:lnTo>
                    <a:pt x="1096" y="17151"/>
                  </a:lnTo>
                  <a:lnTo>
                    <a:pt x="806" y="17667"/>
                  </a:lnTo>
                  <a:lnTo>
                    <a:pt x="580" y="18184"/>
                  </a:lnTo>
                  <a:lnTo>
                    <a:pt x="387" y="18667"/>
                  </a:lnTo>
                  <a:lnTo>
                    <a:pt x="225" y="19118"/>
                  </a:lnTo>
                  <a:lnTo>
                    <a:pt x="97" y="19536"/>
                  </a:lnTo>
                  <a:lnTo>
                    <a:pt x="32" y="19924"/>
                  </a:lnTo>
                  <a:lnTo>
                    <a:pt x="0" y="20279"/>
                  </a:lnTo>
                  <a:lnTo>
                    <a:pt x="0" y="20569"/>
                  </a:lnTo>
                  <a:lnTo>
                    <a:pt x="65" y="20859"/>
                  </a:lnTo>
                  <a:lnTo>
                    <a:pt x="161" y="21084"/>
                  </a:lnTo>
                  <a:lnTo>
                    <a:pt x="323" y="21278"/>
                  </a:lnTo>
                  <a:lnTo>
                    <a:pt x="451" y="21407"/>
                  </a:lnTo>
                  <a:lnTo>
                    <a:pt x="645" y="21503"/>
                  </a:lnTo>
                  <a:lnTo>
                    <a:pt x="838" y="21568"/>
                  </a:lnTo>
                  <a:lnTo>
                    <a:pt x="1064" y="21600"/>
                  </a:lnTo>
                  <a:lnTo>
                    <a:pt x="1547" y="21600"/>
                  </a:lnTo>
                  <a:lnTo>
                    <a:pt x="1837" y="21535"/>
                  </a:lnTo>
                  <a:lnTo>
                    <a:pt x="2160" y="21472"/>
                  </a:lnTo>
                  <a:lnTo>
                    <a:pt x="2837" y="21278"/>
                  </a:lnTo>
                  <a:lnTo>
                    <a:pt x="3578" y="20955"/>
                  </a:lnTo>
                  <a:lnTo>
                    <a:pt x="4384" y="20569"/>
                  </a:lnTo>
                  <a:lnTo>
                    <a:pt x="5223" y="20053"/>
                  </a:lnTo>
                  <a:lnTo>
                    <a:pt x="6158" y="19473"/>
                  </a:lnTo>
                  <a:lnTo>
                    <a:pt x="7092" y="18828"/>
                  </a:lnTo>
                  <a:lnTo>
                    <a:pt x="8092" y="18086"/>
                  </a:lnTo>
                  <a:lnTo>
                    <a:pt x="9123" y="17281"/>
                  </a:lnTo>
                  <a:lnTo>
                    <a:pt x="10187" y="16410"/>
                  </a:lnTo>
                  <a:lnTo>
                    <a:pt x="11251" y="15475"/>
                  </a:lnTo>
                  <a:lnTo>
                    <a:pt x="12316" y="14476"/>
                  </a:lnTo>
                  <a:lnTo>
                    <a:pt x="13412" y="13412"/>
                  </a:lnTo>
                  <a:lnTo>
                    <a:pt x="14475" y="12316"/>
                  </a:lnTo>
                  <a:lnTo>
                    <a:pt x="15474" y="11251"/>
                  </a:lnTo>
                  <a:lnTo>
                    <a:pt x="16410" y="10187"/>
                  </a:lnTo>
                  <a:lnTo>
                    <a:pt x="17279" y="9124"/>
                  </a:lnTo>
                  <a:lnTo>
                    <a:pt x="18086" y="8092"/>
                  </a:lnTo>
                  <a:lnTo>
                    <a:pt x="18827" y="7092"/>
                  </a:lnTo>
                  <a:lnTo>
                    <a:pt x="19472" y="6158"/>
                  </a:lnTo>
                  <a:lnTo>
                    <a:pt x="20053" y="5223"/>
                  </a:lnTo>
                  <a:lnTo>
                    <a:pt x="20568" y="4385"/>
                  </a:lnTo>
                  <a:lnTo>
                    <a:pt x="20955" y="3579"/>
                  </a:lnTo>
                  <a:lnTo>
                    <a:pt x="21277" y="2838"/>
                  </a:lnTo>
                  <a:lnTo>
                    <a:pt x="21470" y="2160"/>
                  </a:lnTo>
                  <a:lnTo>
                    <a:pt x="21535" y="1839"/>
                  </a:lnTo>
                  <a:lnTo>
                    <a:pt x="21600" y="1547"/>
                  </a:lnTo>
                  <a:lnTo>
                    <a:pt x="21600" y="1064"/>
                  </a:lnTo>
                  <a:lnTo>
                    <a:pt x="21567" y="839"/>
                  </a:lnTo>
                  <a:lnTo>
                    <a:pt x="21503" y="645"/>
                  </a:lnTo>
                  <a:lnTo>
                    <a:pt x="21407" y="451"/>
                  </a:lnTo>
                  <a:lnTo>
                    <a:pt x="21277" y="323"/>
                  </a:lnTo>
                  <a:close/>
                  <a:moveTo>
                    <a:pt x="2418" y="18280"/>
                  </a:moveTo>
                  <a:lnTo>
                    <a:pt x="2322" y="18184"/>
                  </a:lnTo>
                  <a:lnTo>
                    <a:pt x="2289" y="18054"/>
                  </a:lnTo>
                  <a:lnTo>
                    <a:pt x="2225" y="17925"/>
                  </a:lnTo>
                  <a:lnTo>
                    <a:pt x="2225" y="17441"/>
                  </a:lnTo>
                  <a:lnTo>
                    <a:pt x="2322" y="17054"/>
                  </a:lnTo>
                  <a:lnTo>
                    <a:pt x="2482" y="16571"/>
                  </a:lnTo>
                  <a:lnTo>
                    <a:pt x="2708" y="16087"/>
                  </a:lnTo>
                  <a:lnTo>
                    <a:pt x="2998" y="15507"/>
                  </a:lnTo>
                  <a:lnTo>
                    <a:pt x="3353" y="14927"/>
                  </a:lnTo>
                  <a:lnTo>
                    <a:pt x="3643" y="15410"/>
                  </a:lnTo>
                  <a:lnTo>
                    <a:pt x="3998" y="15894"/>
                  </a:lnTo>
                  <a:lnTo>
                    <a:pt x="4352" y="16378"/>
                  </a:lnTo>
                  <a:lnTo>
                    <a:pt x="4772" y="16829"/>
                  </a:lnTo>
                  <a:lnTo>
                    <a:pt x="5158" y="17151"/>
                  </a:lnTo>
                  <a:lnTo>
                    <a:pt x="5513" y="17474"/>
                  </a:lnTo>
                  <a:lnTo>
                    <a:pt x="4965" y="17796"/>
                  </a:lnTo>
                  <a:lnTo>
                    <a:pt x="4449" y="18054"/>
                  </a:lnTo>
                  <a:lnTo>
                    <a:pt x="3998" y="18247"/>
                  </a:lnTo>
                  <a:lnTo>
                    <a:pt x="3546" y="18377"/>
                  </a:lnTo>
                  <a:lnTo>
                    <a:pt x="3191" y="18473"/>
                  </a:lnTo>
                  <a:lnTo>
                    <a:pt x="2870" y="18473"/>
                  </a:lnTo>
                  <a:lnTo>
                    <a:pt x="2740" y="18440"/>
                  </a:lnTo>
                  <a:lnTo>
                    <a:pt x="2612" y="18409"/>
                  </a:lnTo>
                  <a:lnTo>
                    <a:pt x="2515" y="18344"/>
                  </a:lnTo>
                  <a:lnTo>
                    <a:pt x="2418" y="18280"/>
                  </a:lnTo>
                  <a:close/>
                  <a:moveTo>
                    <a:pt x="10800" y="5933"/>
                  </a:moveTo>
                  <a:lnTo>
                    <a:pt x="10639" y="5933"/>
                  </a:lnTo>
                  <a:lnTo>
                    <a:pt x="10510" y="5868"/>
                  </a:lnTo>
                  <a:lnTo>
                    <a:pt x="10380" y="5803"/>
                  </a:lnTo>
                  <a:lnTo>
                    <a:pt x="10252" y="5706"/>
                  </a:lnTo>
                  <a:lnTo>
                    <a:pt x="10155" y="5610"/>
                  </a:lnTo>
                  <a:lnTo>
                    <a:pt x="10091" y="5481"/>
                  </a:lnTo>
                  <a:lnTo>
                    <a:pt x="10026" y="5320"/>
                  </a:lnTo>
                  <a:lnTo>
                    <a:pt x="10026" y="4997"/>
                  </a:lnTo>
                  <a:lnTo>
                    <a:pt x="10091" y="4869"/>
                  </a:lnTo>
                  <a:lnTo>
                    <a:pt x="10155" y="4739"/>
                  </a:lnTo>
                  <a:lnTo>
                    <a:pt x="10252" y="4610"/>
                  </a:lnTo>
                  <a:lnTo>
                    <a:pt x="10380" y="4514"/>
                  </a:lnTo>
                  <a:lnTo>
                    <a:pt x="10510" y="4449"/>
                  </a:lnTo>
                  <a:lnTo>
                    <a:pt x="10639" y="4417"/>
                  </a:lnTo>
                  <a:lnTo>
                    <a:pt x="10800" y="4385"/>
                  </a:lnTo>
                  <a:lnTo>
                    <a:pt x="10961" y="4417"/>
                  </a:lnTo>
                  <a:lnTo>
                    <a:pt x="11090" y="4449"/>
                  </a:lnTo>
                  <a:lnTo>
                    <a:pt x="11220" y="4514"/>
                  </a:lnTo>
                  <a:lnTo>
                    <a:pt x="11348" y="4610"/>
                  </a:lnTo>
                  <a:lnTo>
                    <a:pt x="11445" y="4739"/>
                  </a:lnTo>
                  <a:lnTo>
                    <a:pt x="11509" y="4869"/>
                  </a:lnTo>
                  <a:lnTo>
                    <a:pt x="11573" y="4997"/>
                  </a:lnTo>
                  <a:lnTo>
                    <a:pt x="11573" y="5320"/>
                  </a:lnTo>
                  <a:lnTo>
                    <a:pt x="11509" y="5481"/>
                  </a:lnTo>
                  <a:lnTo>
                    <a:pt x="11445" y="5610"/>
                  </a:lnTo>
                  <a:lnTo>
                    <a:pt x="11348" y="5706"/>
                  </a:lnTo>
                  <a:lnTo>
                    <a:pt x="11220" y="5803"/>
                  </a:lnTo>
                  <a:lnTo>
                    <a:pt x="11090" y="5868"/>
                  </a:lnTo>
                  <a:lnTo>
                    <a:pt x="10961" y="5933"/>
                  </a:lnTo>
                  <a:lnTo>
                    <a:pt x="10800" y="5933"/>
                  </a:lnTo>
                  <a:close/>
                  <a:moveTo>
                    <a:pt x="12089" y="7867"/>
                  </a:moveTo>
                  <a:lnTo>
                    <a:pt x="11961" y="7867"/>
                  </a:lnTo>
                  <a:lnTo>
                    <a:pt x="11864" y="7835"/>
                  </a:lnTo>
                  <a:lnTo>
                    <a:pt x="11703" y="7738"/>
                  </a:lnTo>
                  <a:lnTo>
                    <a:pt x="11606" y="7577"/>
                  </a:lnTo>
                  <a:lnTo>
                    <a:pt x="11573" y="7480"/>
                  </a:lnTo>
                  <a:lnTo>
                    <a:pt x="11573" y="7254"/>
                  </a:lnTo>
                  <a:lnTo>
                    <a:pt x="11606" y="7157"/>
                  </a:lnTo>
                  <a:lnTo>
                    <a:pt x="11703" y="6996"/>
                  </a:lnTo>
                  <a:lnTo>
                    <a:pt x="11864" y="6899"/>
                  </a:lnTo>
                  <a:lnTo>
                    <a:pt x="11961" y="6867"/>
                  </a:lnTo>
                  <a:lnTo>
                    <a:pt x="12089" y="6836"/>
                  </a:lnTo>
                  <a:lnTo>
                    <a:pt x="12283" y="6899"/>
                  </a:lnTo>
                  <a:lnTo>
                    <a:pt x="12444" y="6996"/>
                  </a:lnTo>
                  <a:lnTo>
                    <a:pt x="12541" y="7157"/>
                  </a:lnTo>
                  <a:lnTo>
                    <a:pt x="12572" y="7254"/>
                  </a:lnTo>
                  <a:lnTo>
                    <a:pt x="12606" y="7350"/>
                  </a:lnTo>
                  <a:lnTo>
                    <a:pt x="12572" y="7480"/>
                  </a:lnTo>
                  <a:lnTo>
                    <a:pt x="12541" y="7577"/>
                  </a:lnTo>
                  <a:lnTo>
                    <a:pt x="12444" y="7738"/>
                  </a:lnTo>
                  <a:lnTo>
                    <a:pt x="12283" y="7835"/>
                  </a:lnTo>
                  <a:lnTo>
                    <a:pt x="12186" y="7867"/>
                  </a:lnTo>
                  <a:lnTo>
                    <a:pt x="12089" y="7867"/>
                  </a:lnTo>
                  <a:close/>
                  <a:moveTo>
                    <a:pt x="13218" y="5836"/>
                  </a:moveTo>
                  <a:lnTo>
                    <a:pt x="13089" y="5836"/>
                  </a:lnTo>
                  <a:lnTo>
                    <a:pt x="12992" y="5803"/>
                  </a:lnTo>
                  <a:lnTo>
                    <a:pt x="12831" y="5675"/>
                  </a:lnTo>
                  <a:lnTo>
                    <a:pt x="12734" y="5513"/>
                  </a:lnTo>
                  <a:lnTo>
                    <a:pt x="12702" y="5417"/>
                  </a:lnTo>
                  <a:lnTo>
                    <a:pt x="12702" y="5223"/>
                  </a:lnTo>
                  <a:lnTo>
                    <a:pt x="12734" y="5127"/>
                  </a:lnTo>
                  <a:lnTo>
                    <a:pt x="12831" y="4965"/>
                  </a:lnTo>
                  <a:lnTo>
                    <a:pt x="12992" y="4837"/>
                  </a:lnTo>
                  <a:lnTo>
                    <a:pt x="13089" y="4804"/>
                  </a:lnTo>
                  <a:lnTo>
                    <a:pt x="13315" y="4804"/>
                  </a:lnTo>
                  <a:lnTo>
                    <a:pt x="13412" y="4837"/>
                  </a:lnTo>
                  <a:lnTo>
                    <a:pt x="13572" y="4965"/>
                  </a:lnTo>
                  <a:lnTo>
                    <a:pt x="13670" y="5127"/>
                  </a:lnTo>
                  <a:lnTo>
                    <a:pt x="13733" y="5320"/>
                  </a:lnTo>
                  <a:lnTo>
                    <a:pt x="13670" y="5513"/>
                  </a:lnTo>
                  <a:lnTo>
                    <a:pt x="13572" y="5675"/>
                  </a:lnTo>
                  <a:lnTo>
                    <a:pt x="13412" y="5803"/>
                  </a:lnTo>
                  <a:lnTo>
                    <a:pt x="13315" y="5836"/>
                  </a:lnTo>
                  <a:lnTo>
                    <a:pt x="13218" y="5836"/>
                  </a:lnTo>
                  <a:close/>
                  <a:moveTo>
                    <a:pt x="17473" y="5513"/>
                  </a:moveTo>
                  <a:lnTo>
                    <a:pt x="17151" y="5158"/>
                  </a:lnTo>
                  <a:lnTo>
                    <a:pt x="16828" y="4772"/>
                  </a:lnTo>
                  <a:lnTo>
                    <a:pt x="16377" y="4352"/>
                  </a:lnTo>
                  <a:lnTo>
                    <a:pt x="15410" y="3643"/>
                  </a:lnTo>
                  <a:lnTo>
                    <a:pt x="14926" y="3353"/>
                  </a:lnTo>
                  <a:lnTo>
                    <a:pt x="15507" y="2998"/>
                  </a:lnTo>
                  <a:lnTo>
                    <a:pt x="16087" y="2708"/>
                  </a:lnTo>
                  <a:lnTo>
                    <a:pt x="16570" y="2483"/>
                  </a:lnTo>
                  <a:lnTo>
                    <a:pt x="17054" y="2322"/>
                  </a:lnTo>
                  <a:lnTo>
                    <a:pt x="17441" y="2225"/>
                  </a:lnTo>
                  <a:lnTo>
                    <a:pt x="17924" y="2225"/>
                  </a:lnTo>
                  <a:lnTo>
                    <a:pt x="18054" y="2290"/>
                  </a:lnTo>
                  <a:lnTo>
                    <a:pt x="18182" y="2322"/>
                  </a:lnTo>
                  <a:lnTo>
                    <a:pt x="18279" y="2418"/>
                  </a:lnTo>
                  <a:lnTo>
                    <a:pt x="18409" y="2612"/>
                  </a:lnTo>
                  <a:lnTo>
                    <a:pt x="18440" y="2740"/>
                  </a:lnTo>
                  <a:lnTo>
                    <a:pt x="18472" y="2870"/>
                  </a:lnTo>
                  <a:lnTo>
                    <a:pt x="18472" y="3191"/>
                  </a:lnTo>
                  <a:lnTo>
                    <a:pt x="18375" y="3546"/>
                  </a:lnTo>
                  <a:lnTo>
                    <a:pt x="18247" y="3998"/>
                  </a:lnTo>
                  <a:lnTo>
                    <a:pt x="18054" y="4449"/>
                  </a:lnTo>
                  <a:lnTo>
                    <a:pt x="17796" y="4965"/>
                  </a:lnTo>
                  <a:lnTo>
                    <a:pt x="17473" y="5513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5" name="Google Shape;826;p21"/>
          <p:cNvGrpSpPr/>
          <p:nvPr/>
        </p:nvGrpSpPr>
        <p:grpSpPr>
          <a:xfrm>
            <a:off x="6200271" y="2786833"/>
            <a:ext cx="973572" cy="973572"/>
            <a:chOff x="0" y="0"/>
            <a:chExt cx="973571" cy="973570"/>
          </a:xfrm>
        </p:grpSpPr>
        <p:sp>
          <p:nvSpPr>
            <p:cNvPr id="711" name="Google Shape;827;p21"/>
            <p:cNvSpPr/>
            <p:nvPr/>
          </p:nvSpPr>
          <p:spPr>
            <a:xfrm rot="21012601">
              <a:off x="65499" y="65499"/>
              <a:ext cx="842573" cy="84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4" y="21124"/>
                  </a:moveTo>
                  <a:lnTo>
                    <a:pt x="14014" y="14846"/>
                  </a:lnTo>
                  <a:lnTo>
                    <a:pt x="20232" y="8628"/>
                  </a:lnTo>
                  <a:lnTo>
                    <a:pt x="20381" y="8390"/>
                  </a:lnTo>
                  <a:lnTo>
                    <a:pt x="20559" y="8153"/>
                  </a:lnTo>
                  <a:lnTo>
                    <a:pt x="20678" y="7915"/>
                  </a:lnTo>
                  <a:lnTo>
                    <a:pt x="20945" y="7378"/>
                  </a:lnTo>
                  <a:lnTo>
                    <a:pt x="21154" y="6783"/>
                  </a:lnTo>
                  <a:lnTo>
                    <a:pt x="21303" y="6159"/>
                  </a:lnTo>
                  <a:lnTo>
                    <a:pt x="21451" y="5504"/>
                  </a:lnTo>
                  <a:lnTo>
                    <a:pt x="21540" y="4850"/>
                  </a:lnTo>
                  <a:lnTo>
                    <a:pt x="21571" y="4195"/>
                  </a:lnTo>
                  <a:lnTo>
                    <a:pt x="21600" y="3540"/>
                  </a:lnTo>
                  <a:lnTo>
                    <a:pt x="21600" y="2945"/>
                  </a:lnTo>
                  <a:lnTo>
                    <a:pt x="21571" y="2381"/>
                  </a:lnTo>
                  <a:lnTo>
                    <a:pt x="21511" y="1845"/>
                  </a:lnTo>
                  <a:lnTo>
                    <a:pt x="21422" y="1399"/>
                  </a:lnTo>
                  <a:lnTo>
                    <a:pt x="21332" y="1011"/>
                  </a:lnTo>
                  <a:lnTo>
                    <a:pt x="21214" y="715"/>
                  </a:lnTo>
                  <a:lnTo>
                    <a:pt x="21124" y="595"/>
                  </a:lnTo>
                  <a:lnTo>
                    <a:pt x="21005" y="476"/>
                  </a:lnTo>
                  <a:lnTo>
                    <a:pt x="20887" y="387"/>
                  </a:lnTo>
                  <a:lnTo>
                    <a:pt x="20589" y="268"/>
                  </a:lnTo>
                  <a:lnTo>
                    <a:pt x="20201" y="178"/>
                  </a:lnTo>
                  <a:lnTo>
                    <a:pt x="19755" y="89"/>
                  </a:lnTo>
                  <a:lnTo>
                    <a:pt x="19220" y="31"/>
                  </a:lnTo>
                  <a:lnTo>
                    <a:pt x="18655" y="0"/>
                  </a:lnTo>
                  <a:lnTo>
                    <a:pt x="18060" y="0"/>
                  </a:lnTo>
                  <a:lnTo>
                    <a:pt x="17405" y="31"/>
                  </a:lnTo>
                  <a:lnTo>
                    <a:pt x="16750" y="60"/>
                  </a:lnTo>
                  <a:lnTo>
                    <a:pt x="16096" y="149"/>
                  </a:lnTo>
                  <a:lnTo>
                    <a:pt x="15442" y="298"/>
                  </a:lnTo>
                  <a:lnTo>
                    <a:pt x="14817" y="447"/>
                  </a:lnTo>
                  <a:lnTo>
                    <a:pt x="14222" y="655"/>
                  </a:lnTo>
                  <a:lnTo>
                    <a:pt x="13687" y="922"/>
                  </a:lnTo>
                  <a:lnTo>
                    <a:pt x="13419" y="1042"/>
                  </a:lnTo>
                  <a:lnTo>
                    <a:pt x="13210" y="1220"/>
                  </a:lnTo>
                  <a:lnTo>
                    <a:pt x="12972" y="1369"/>
                  </a:lnTo>
                  <a:lnTo>
                    <a:pt x="6754" y="7587"/>
                  </a:lnTo>
                  <a:lnTo>
                    <a:pt x="476" y="7587"/>
                  </a:lnTo>
                  <a:lnTo>
                    <a:pt x="298" y="7617"/>
                  </a:lnTo>
                  <a:lnTo>
                    <a:pt x="180" y="7646"/>
                  </a:lnTo>
                  <a:lnTo>
                    <a:pt x="60" y="7706"/>
                  </a:lnTo>
                  <a:lnTo>
                    <a:pt x="0" y="7795"/>
                  </a:lnTo>
                  <a:lnTo>
                    <a:pt x="0" y="7884"/>
                  </a:lnTo>
                  <a:lnTo>
                    <a:pt x="31" y="8004"/>
                  </a:lnTo>
                  <a:lnTo>
                    <a:pt x="90" y="8122"/>
                  </a:lnTo>
                  <a:lnTo>
                    <a:pt x="209" y="8271"/>
                  </a:lnTo>
                  <a:lnTo>
                    <a:pt x="3154" y="11187"/>
                  </a:lnTo>
                  <a:lnTo>
                    <a:pt x="2767" y="11573"/>
                  </a:lnTo>
                  <a:lnTo>
                    <a:pt x="1161" y="11871"/>
                  </a:lnTo>
                  <a:lnTo>
                    <a:pt x="982" y="11931"/>
                  </a:lnTo>
                  <a:lnTo>
                    <a:pt x="833" y="11990"/>
                  </a:lnTo>
                  <a:lnTo>
                    <a:pt x="744" y="12110"/>
                  </a:lnTo>
                  <a:lnTo>
                    <a:pt x="685" y="12199"/>
                  </a:lnTo>
                  <a:lnTo>
                    <a:pt x="685" y="12317"/>
                  </a:lnTo>
                  <a:lnTo>
                    <a:pt x="715" y="12466"/>
                  </a:lnTo>
                  <a:lnTo>
                    <a:pt x="774" y="12585"/>
                  </a:lnTo>
                  <a:lnTo>
                    <a:pt x="893" y="12734"/>
                  </a:lnTo>
                  <a:lnTo>
                    <a:pt x="8866" y="20707"/>
                  </a:lnTo>
                  <a:lnTo>
                    <a:pt x="9015" y="20827"/>
                  </a:lnTo>
                  <a:lnTo>
                    <a:pt x="9134" y="20885"/>
                  </a:lnTo>
                  <a:lnTo>
                    <a:pt x="9283" y="20916"/>
                  </a:lnTo>
                  <a:lnTo>
                    <a:pt x="9403" y="20916"/>
                  </a:lnTo>
                  <a:lnTo>
                    <a:pt x="9492" y="20856"/>
                  </a:lnTo>
                  <a:lnTo>
                    <a:pt x="9610" y="20767"/>
                  </a:lnTo>
                  <a:lnTo>
                    <a:pt x="9670" y="20618"/>
                  </a:lnTo>
                  <a:lnTo>
                    <a:pt x="9730" y="20439"/>
                  </a:lnTo>
                  <a:lnTo>
                    <a:pt x="10027" y="18833"/>
                  </a:lnTo>
                  <a:lnTo>
                    <a:pt x="10414" y="18446"/>
                  </a:lnTo>
                  <a:lnTo>
                    <a:pt x="13329" y="21391"/>
                  </a:lnTo>
                  <a:lnTo>
                    <a:pt x="13478" y="21511"/>
                  </a:lnTo>
                  <a:lnTo>
                    <a:pt x="13597" y="21571"/>
                  </a:lnTo>
                  <a:lnTo>
                    <a:pt x="13716" y="21600"/>
                  </a:lnTo>
                  <a:lnTo>
                    <a:pt x="13805" y="21600"/>
                  </a:lnTo>
                  <a:lnTo>
                    <a:pt x="13894" y="21540"/>
                  </a:lnTo>
                  <a:lnTo>
                    <a:pt x="13954" y="21422"/>
                  </a:lnTo>
                  <a:lnTo>
                    <a:pt x="13983" y="21302"/>
                  </a:lnTo>
                  <a:lnTo>
                    <a:pt x="14014" y="21124"/>
                  </a:lnTo>
                  <a:close/>
                  <a:moveTo>
                    <a:pt x="7527" y="14906"/>
                  </a:moveTo>
                  <a:lnTo>
                    <a:pt x="7438" y="14995"/>
                  </a:lnTo>
                  <a:lnTo>
                    <a:pt x="7349" y="15055"/>
                  </a:lnTo>
                  <a:lnTo>
                    <a:pt x="7231" y="15084"/>
                  </a:lnTo>
                  <a:lnTo>
                    <a:pt x="6992" y="15084"/>
                  </a:lnTo>
                  <a:lnTo>
                    <a:pt x="6873" y="15055"/>
                  </a:lnTo>
                  <a:lnTo>
                    <a:pt x="6783" y="14995"/>
                  </a:lnTo>
                  <a:lnTo>
                    <a:pt x="6605" y="14817"/>
                  </a:lnTo>
                  <a:lnTo>
                    <a:pt x="6546" y="14727"/>
                  </a:lnTo>
                  <a:lnTo>
                    <a:pt x="6516" y="14609"/>
                  </a:lnTo>
                  <a:lnTo>
                    <a:pt x="6516" y="14371"/>
                  </a:lnTo>
                  <a:lnTo>
                    <a:pt x="6546" y="14251"/>
                  </a:lnTo>
                  <a:lnTo>
                    <a:pt x="6605" y="14162"/>
                  </a:lnTo>
                  <a:lnTo>
                    <a:pt x="9789" y="10978"/>
                  </a:lnTo>
                  <a:lnTo>
                    <a:pt x="9878" y="10920"/>
                  </a:lnTo>
                  <a:lnTo>
                    <a:pt x="9967" y="10860"/>
                  </a:lnTo>
                  <a:lnTo>
                    <a:pt x="10087" y="10829"/>
                  </a:lnTo>
                  <a:lnTo>
                    <a:pt x="10205" y="10800"/>
                  </a:lnTo>
                  <a:lnTo>
                    <a:pt x="10325" y="10829"/>
                  </a:lnTo>
                  <a:lnTo>
                    <a:pt x="10414" y="10860"/>
                  </a:lnTo>
                  <a:lnTo>
                    <a:pt x="10532" y="10920"/>
                  </a:lnTo>
                  <a:lnTo>
                    <a:pt x="10622" y="10978"/>
                  </a:lnTo>
                  <a:lnTo>
                    <a:pt x="10682" y="11068"/>
                  </a:lnTo>
                  <a:lnTo>
                    <a:pt x="10741" y="11187"/>
                  </a:lnTo>
                  <a:lnTo>
                    <a:pt x="10771" y="11276"/>
                  </a:lnTo>
                  <a:lnTo>
                    <a:pt x="10800" y="11395"/>
                  </a:lnTo>
                  <a:lnTo>
                    <a:pt x="10771" y="11515"/>
                  </a:lnTo>
                  <a:lnTo>
                    <a:pt x="10741" y="11633"/>
                  </a:lnTo>
                  <a:lnTo>
                    <a:pt x="10622" y="11811"/>
                  </a:lnTo>
                  <a:lnTo>
                    <a:pt x="7527" y="14906"/>
                  </a:lnTo>
                  <a:close/>
                  <a:moveTo>
                    <a:pt x="16364" y="8926"/>
                  </a:moveTo>
                  <a:lnTo>
                    <a:pt x="16215" y="9045"/>
                  </a:lnTo>
                  <a:lnTo>
                    <a:pt x="16066" y="9134"/>
                  </a:lnTo>
                  <a:lnTo>
                    <a:pt x="15888" y="9194"/>
                  </a:lnTo>
                  <a:lnTo>
                    <a:pt x="15680" y="9223"/>
                  </a:lnTo>
                  <a:lnTo>
                    <a:pt x="15501" y="9194"/>
                  </a:lnTo>
                  <a:lnTo>
                    <a:pt x="15322" y="9134"/>
                  </a:lnTo>
                  <a:lnTo>
                    <a:pt x="15173" y="9045"/>
                  </a:lnTo>
                  <a:lnTo>
                    <a:pt x="15025" y="8926"/>
                  </a:lnTo>
                  <a:lnTo>
                    <a:pt x="12675" y="6576"/>
                  </a:lnTo>
                  <a:lnTo>
                    <a:pt x="12555" y="6427"/>
                  </a:lnTo>
                  <a:lnTo>
                    <a:pt x="12466" y="6278"/>
                  </a:lnTo>
                  <a:lnTo>
                    <a:pt x="12406" y="6099"/>
                  </a:lnTo>
                  <a:lnTo>
                    <a:pt x="12377" y="5921"/>
                  </a:lnTo>
                  <a:lnTo>
                    <a:pt x="12406" y="5712"/>
                  </a:lnTo>
                  <a:lnTo>
                    <a:pt x="12466" y="5534"/>
                  </a:lnTo>
                  <a:lnTo>
                    <a:pt x="12555" y="5385"/>
                  </a:lnTo>
                  <a:lnTo>
                    <a:pt x="12675" y="5237"/>
                  </a:lnTo>
                  <a:lnTo>
                    <a:pt x="13836" y="4047"/>
                  </a:lnTo>
                  <a:lnTo>
                    <a:pt x="14043" y="3868"/>
                  </a:lnTo>
                  <a:lnTo>
                    <a:pt x="14251" y="3720"/>
                  </a:lnTo>
                  <a:lnTo>
                    <a:pt x="14489" y="3600"/>
                  </a:lnTo>
                  <a:lnTo>
                    <a:pt x="14698" y="3482"/>
                  </a:lnTo>
                  <a:lnTo>
                    <a:pt x="14936" y="3392"/>
                  </a:lnTo>
                  <a:lnTo>
                    <a:pt x="15204" y="3332"/>
                  </a:lnTo>
                  <a:lnTo>
                    <a:pt x="15442" y="3303"/>
                  </a:lnTo>
                  <a:lnTo>
                    <a:pt x="15948" y="3303"/>
                  </a:lnTo>
                  <a:lnTo>
                    <a:pt x="16186" y="3332"/>
                  </a:lnTo>
                  <a:lnTo>
                    <a:pt x="16453" y="3392"/>
                  </a:lnTo>
                  <a:lnTo>
                    <a:pt x="16692" y="3482"/>
                  </a:lnTo>
                  <a:lnTo>
                    <a:pt x="16899" y="3600"/>
                  </a:lnTo>
                  <a:lnTo>
                    <a:pt x="17138" y="3720"/>
                  </a:lnTo>
                  <a:lnTo>
                    <a:pt x="17345" y="3868"/>
                  </a:lnTo>
                  <a:lnTo>
                    <a:pt x="17554" y="4047"/>
                  </a:lnTo>
                  <a:lnTo>
                    <a:pt x="17732" y="4255"/>
                  </a:lnTo>
                  <a:lnTo>
                    <a:pt x="17882" y="4462"/>
                  </a:lnTo>
                  <a:lnTo>
                    <a:pt x="18000" y="4701"/>
                  </a:lnTo>
                  <a:lnTo>
                    <a:pt x="18120" y="4910"/>
                  </a:lnTo>
                  <a:lnTo>
                    <a:pt x="18209" y="5148"/>
                  </a:lnTo>
                  <a:lnTo>
                    <a:pt x="18268" y="5415"/>
                  </a:lnTo>
                  <a:lnTo>
                    <a:pt x="18298" y="5653"/>
                  </a:lnTo>
                  <a:lnTo>
                    <a:pt x="18298" y="6159"/>
                  </a:lnTo>
                  <a:lnTo>
                    <a:pt x="18268" y="6397"/>
                  </a:lnTo>
                  <a:lnTo>
                    <a:pt x="18209" y="6665"/>
                  </a:lnTo>
                  <a:lnTo>
                    <a:pt x="18120" y="6903"/>
                  </a:lnTo>
                  <a:lnTo>
                    <a:pt x="18000" y="7111"/>
                  </a:lnTo>
                  <a:lnTo>
                    <a:pt x="17882" y="7349"/>
                  </a:lnTo>
                  <a:lnTo>
                    <a:pt x="17732" y="7557"/>
                  </a:lnTo>
                  <a:lnTo>
                    <a:pt x="17554" y="7766"/>
                  </a:lnTo>
                  <a:lnTo>
                    <a:pt x="16364" y="8926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Google Shape;828;p21"/>
            <p:cNvSpPr/>
            <p:nvPr/>
          </p:nvSpPr>
          <p:spPr>
            <a:xfrm rot="21012601">
              <a:off x="160727" y="780562"/>
              <a:ext cx="139239" cy="139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26" y="1980"/>
                  </a:moveTo>
                  <a:lnTo>
                    <a:pt x="18540" y="1079"/>
                  </a:lnTo>
                  <a:lnTo>
                    <a:pt x="17460" y="539"/>
                  </a:lnTo>
                  <a:lnTo>
                    <a:pt x="16204" y="177"/>
                  </a:lnTo>
                  <a:lnTo>
                    <a:pt x="14940" y="0"/>
                  </a:lnTo>
                  <a:lnTo>
                    <a:pt x="13683" y="177"/>
                  </a:lnTo>
                  <a:lnTo>
                    <a:pt x="12419" y="539"/>
                  </a:lnTo>
                  <a:lnTo>
                    <a:pt x="11162" y="1079"/>
                  </a:lnTo>
                  <a:lnTo>
                    <a:pt x="10083" y="1980"/>
                  </a:lnTo>
                  <a:lnTo>
                    <a:pt x="9004" y="3599"/>
                  </a:lnTo>
                  <a:lnTo>
                    <a:pt x="7377" y="6119"/>
                  </a:lnTo>
                  <a:lnTo>
                    <a:pt x="4140" y="12777"/>
                  </a:lnTo>
                  <a:lnTo>
                    <a:pt x="1257" y="18895"/>
                  </a:lnTo>
                  <a:lnTo>
                    <a:pt x="0" y="21600"/>
                  </a:lnTo>
                  <a:lnTo>
                    <a:pt x="2698" y="20336"/>
                  </a:lnTo>
                  <a:lnTo>
                    <a:pt x="8819" y="17454"/>
                  </a:lnTo>
                  <a:lnTo>
                    <a:pt x="15479" y="14218"/>
                  </a:lnTo>
                  <a:lnTo>
                    <a:pt x="18000" y="12599"/>
                  </a:lnTo>
                  <a:lnTo>
                    <a:pt x="19626" y="11520"/>
                  </a:lnTo>
                  <a:lnTo>
                    <a:pt x="20521" y="10442"/>
                  </a:lnTo>
                  <a:lnTo>
                    <a:pt x="21060" y="9178"/>
                  </a:lnTo>
                  <a:lnTo>
                    <a:pt x="21423" y="7922"/>
                  </a:lnTo>
                  <a:lnTo>
                    <a:pt x="21600" y="6658"/>
                  </a:lnTo>
                  <a:lnTo>
                    <a:pt x="21423" y="5402"/>
                  </a:lnTo>
                  <a:lnTo>
                    <a:pt x="21060" y="4138"/>
                  </a:lnTo>
                  <a:lnTo>
                    <a:pt x="20521" y="3059"/>
                  </a:lnTo>
                  <a:lnTo>
                    <a:pt x="19626" y="198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Google Shape;829;p21"/>
            <p:cNvSpPr/>
            <p:nvPr/>
          </p:nvSpPr>
          <p:spPr>
            <a:xfrm rot="21012601">
              <a:off x="277018" y="846877"/>
              <a:ext cx="89348" cy="8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7" y="2799"/>
                  </a:moveTo>
                  <a:lnTo>
                    <a:pt x="17672" y="1682"/>
                  </a:lnTo>
                  <a:lnTo>
                    <a:pt x="16266" y="841"/>
                  </a:lnTo>
                  <a:lnTo>
                    <a:pt x="14584" y="276"/>
                  </a:lnTo>
                  <a:lnTo>
                    <a:pt x="12902" y="0"/>
                  </a:lnTo>
                  <a:lnTo>
                    <a:pt x="11220" y="276"/>
                  </a:lnTo>
                  <a:lnTo>
                    <a:pt x="9539" y="841"/>
                  </a:lnTo>
                  <a:lnTo>
                    <a:pt x="8133" y="1682"/>
                  </a:lnTo>
                  <a:lnTo>
                    <a:pt x="6728" y="2799"/>
                  </a:lnTo>
                  <a:lnTo>
                    <a:pt x="5334" y="4493"/>
                  </a:lnTo>
                  <a:lnTo>
                    <a:pt x="4205" y="7016"/>
                  </a:lnTo>
                  <a:lnTo>
                    <a:pt x="3087" y="10103"/>
                  </a:lnTo>
                  <a:lnTo>
                    <a:pt x="1958" y="13467"/>
                  </a:lnTo>
                  <a:lnTo>
                    <a:pt x="564" y="19354"/>
                  </a:lnTo>
                  <a:lnTo>
                    <a:pt x="0" y="21600"/>
                  </a:lnTo>
                  <a:lnTo>
                    <a:pt x="2523" y="21324"/>
                  </a:lnTo>
                  <a:lnTo>
                    <a:pt x="8410" y="19642"/>
                  </a:lnTo>
                  <a:lnTo>
                    <a:pt x="11497" y="18801"/>
                  </a:lnTo>
                  <a:lnTo>
                    <a:pt x="14584" y="17672"/>
                  </a:lnTo>
                  <a:lnTo>
                    <a:pt x="17395" y="16266"/>
                  </a:lnTo>
                  <a:lnTo>
                    <a:pt x="19077" y="15149"/>
                  </a:lnTo>
                  <a:lnTo>
                    <a:pt x="20195" y="13743"/>
                  </a:lnTo>
                  <a:lnTo>
                    <a:pt x="21036" y="12061"/>
                  </a:lnTo>
                  <a:lnTo>
                    <a:pt x="21600" y="10656"/>
                  </a:lnTo>
                  <a:lnTo>
                    <a:pt x="21600" y="7292"/>
                  </a:lnTo>
                  <a:lnTo>
                    <a:pt x="21036" y="5610"/>
                  </a:lnTo>
                  <a:lnTo>
                    <a:pt x="20195" y="4205"/>
                  </a:lnTo>
                  <a:lnTo>
                    <a:pt x="19077" y="2799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14" name="Google Shape;830;p21"/>
            <p:cNvSpPr/>
            <p:nvPr/>
          </p:nvSpPr>
          <p:spPr>
            <a:xfrm rot="21012601">
              <a:off x="116082" y="733300"/>
              <a:ext cx="89395" cy="8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91" y="2522"/>
                  </a:moveTo>
                  <a:lnTo>
                    <a:pt x="17386" y="1405"/>
                  </a:lnTo>
                  <a:lnTo>
                    <a:pt x="15981" y="564"/>
                  </a:lnTo>
                  <a:lnTo>
                    <a:pt x="14300" y="0"/>
                  </a:lnTo>
                  <a:lnTo>
                    <a:pt x="10938" y="0"/>
                  </a:lnTo>
                  <a:lnTo>
                    <a:pt x="9533" y="564"/>
                  </a:lnTo>
                  <a:lnTo>
                    <a:pt x="7852" y="1405"/>
                  </a:lnTo>
                  <a:lnTo>
                    <a:pt x="6448" y="2522"/>
                  </a:lnTo>
                  <a:lnTo>
                    <a:pt x="5331" y="4214"/>
                  </a:lnTo>
                  <a:lnTo>
                    <a:pt x="3926" y="7012"/>
                  </a:lnTo>
                  <a:lnTo>
                    <a:pt x="2809" y="10098"/>
                  </a:lnTo>
                  <a:lnTo>
                    <a:pt x="1969" y="13183"/>
                  </a:lnTo>
                  <a:lnTo>
                    <a:pt x="288" y="19067"/>
                  </a:lnTo>
                  <a:lnTo>
                    <a:pt x="0" y="21600"/>
                  </a:lnTo>
                  <a:lnTo>
                    <a:pt x="2245" y="21036"/>
                  </a:lnTo>
                  <a:lnTo>
                    <a:pt x="8140" y="19631"/>
                  </a:lnTo>
                  <a:lnTo>
                    <a:pt x="11502" y="18514"/>
                  </a:lnTo>
                  <a:lnTo>
                    <a:pt x="14588" y="17386"/>
                  </a:lnTo>
                  <a:lnTo>
                    <a:pt x="17110" y="16269"/>
                  </a:lnTo>
                  <a:lnTo>
                    <a:pt x="18791" y="14864"/>
                  </a:lnTo>
                  <a:lnTo>
                    <a:pt x="19907" y="13460"/>
                  </a:lnTo>
                  <a:lnTo>
                    <a:pt x="20748" y="12067"/>
                  </a:lnTo>
                  <a:lnTo>
                    <a:pt x="21312" y="10374"/>
                  </a:lnTo>
                  <a:lnTo>
                    <a:pt x="21600" y="8693"/>
                  </a:lnTo>
                  <a:lnTo>
                    <a:pt x="21312" y="7012"/>
                  </a:lnTo>
                  <a:lnTo>
                    <a:pt x="20748" y="5331"/>
                  </a:lnTo>
                  <a:lnTo>
                    <a:pt x="19907" y="3926"/>
                  </a:lnTo>
                  <a:lnTo>
                    <a:pt x="18791" y="2522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16" name="Google Shape;831;p21"/>
          <p:cNvSpPr/>
          <p:nvPr/>
        </p:nvSpPr>
        <p:spPr>
          <a:xfrm>
            <a:off x="5895980" y="1009323"/>
            <a:ext cx="320348" cy="305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8" y="437"/>
                </a:moveTo>
                <a:lnTo>
                  <a:pt x="10452" y="255"/>
                </a:lnTo>
                <a:lnTo>
                  <a:pt x="10557" y="109"/>
                </a:lnTo>
                <a:lnTo>
                  <a:pt x="10696" y="36"/>
                </a:lnTo>
                <a:lnTo>
                  <a:pt x="10800" y="0"/>
                </a:lnTo>
                <a:lnTo>
                  <a:pt x="10904" y="36"/>
                </a:lnTo>
                <a:lnTo>
                  <a:pt x="11045" y="109"/>
                </a:lnTo>
                <a:lnTo>
                  <a:pt x="11149" y="255"/>
                </a:lnTo>
                <a:lnTo>
                  <a:pt x="11253" y="437"/>
                </a:lnTo>
                <a:lnTo>
                  <a:pt x="13622" y="6129"/>
                </a:lnTo>
                <a:lnTo>
                  <a:pt x="13727" y="6312"/>
                </a:lnTo>
                <a:lnTo>
                  <a:pt x="13901" y="6530"/>
                </a:lnTo>
                <a:lnTo>
                  <a:pt x="14076" y="6713"/>
                </a:lnTo>
                <a:lnTo>
                  <a:pt x="14285" y="6896"/>
                </a:lnTo>
                <a:lnTo>
                  <a:pt x="14493" y="7041"/>
                </a:lnTo>
                <a:lnTo>
                  <a:pt x="14737" y="7151"/>
                </a:lnTo>
                <a:lnTo>
                  <a:pt x="14947" y="7260"/>
                </a:lnTo>
                <a:lnTo>
                  <a:pt x="15190" y="7297"/>
                </a:lnTo>
                <a:lnTo>
                  <a:pt x="21044" y="7918"/>
                </a:lnTo>
                <a:lnTo>
                  <a:pt x="21252" y="7954"/>
                </a:lnTo>
                <a:lnTo>
                  <a:pt x="21427" y="8027"/>
                </a:lnTo>
                <a:lnTo>
                  <a:pt x="21531" y="8099"/>
                </a:lnTo>
                <a:lnTo>
                  <a:pt x="21600" y="8246"/>
                </a:lnTo>
                <a:lnTo>
                  <a:pt x="21600" y="8355"/>
                </a:lnTo>
                <a:lnTo>
                  <a:pt x="21566" y="8500"/>
                </a:lnTo>
                <a:lnTo>
                  <a:pt x="21496" y="8647"/>
                </a:lnTo>
                <a:lnTo>
                  <a:pt x="21322" y="8830"/>
                </a:lnTo>
                <a:lnTo>
                  <a:pt x="16932" y="12915"/>
                </a:lnTo>
                <a:lnTo>
                  <a:pt x="16758" y="13098"/>
                </a:lnTo>
                <a:lnTo>
                  <a:pt x="16619" y="13317"/>
                </a:lnTo>
                <a:lnTo>
                  <a:pt x="16515" y="13573"/>
                </a:lnTo>
                <a:lnTo>
                  <a:pt x="16410" y="13828"/>
                </a:lnTo>
                <a:lnTo>
                  <a:pt x="16340" y="14084"/>
                </a:lnTo>
                <a:lnTo>
                  <a:pt x="16304" y="14339"/>
                </a:lnTo>
                <a:lnTo>
                  <a:pt x="16304" y="14595"/>
                </a:lnTo>
                <a:lnTo>
                  <a:pt x="16340" y="14849"/>
                </a:lnTo>
                <a:lnTo>
                  <a:pt x="17595" y="20906"/>
                </a:lnTo>
                <a:lnTo>
                  <a:pt x="17629" y="21125"/>
                </a:lnTo>
                <a:lnTo>
                  <a:pt x="17595" y="21272"/>
                </a:lnTo>
                <a:lnTo>
                  <a:pt x="17559" y="21417"/>
                </a:lnTo>
                <a:lnTo>
                  <a:pt x="17490" y="21527"/>
                </a:lnTo>
                <a:lnTo>
                  <a:pt x="17350" y="21563"/>
                </a:lnTo>
                <a:lnTo>
                  <a:pt x="17211" y="21600"/>
                </a:lnTo>
                <a:lnTo>
                  <a:pt x="16862" y="21453"/>
                </a:lnTo>
                <a:lnTo>
                  <a:pt x="11776" y="18316"/>
                </a:lnTo>
                <a:lnTo>
                  <a:pt x="11567" y="18207"/>
                </a:lnTo>
                <a:lnTo>
                  <a:pt x="11324" y="18133"/>
                </a:lnTo>
                <a:lnTo>
                  <a:pt x="11045" y="18097"/>
                </a:lnTo>
                <a:lnTo>
                  <a:pt x="10557" y="18097"/>
                </a:lnTo>
                <a:lnTo>
                  <a:pt x="10278" y="18133"/>
                </a:lnTo>
                <a:lnTo>
                  <a:pt x="10035" y="18207"/>
                </a:lnTo>
                <a:lnTo>
                  <a:pt x="9824" y="18316"/>
                </a:lnTo>
                <a:lnTo>
                  <a:pt x="4739" y="21453"/>
                </a:lnTo>
                <a:lnTo>
                  <a:pt x="4390" y="21600"/>
                </a:lnTo>
                <a:lnTo>
                  <a:pt x="4251" y="21563"/>
                </a:lnTo>
                <a:lnTo>
                  <a:pt x="4111" y="21527"/>
                </a:lnTo>
                <a:lnTo>
                  <a:pt x="4042" y="21417"/>
                </a:lnTo>
                <a:lnTo>
                  <a:pt x="4007" y="21272"/>
                </a:lnTo>
                <a:lnTo>
                  <a:pt x="3972" y="21125"/>
                </a:lnTo>
                <a:lnTo>
                  <a:pt x="4007" y="20906"/>
                </a:lnTo>
                <a:lnTo>
                  <a:pt x="5261" y="14849"/>
                </a:lnTo>
                <a:lnTo>
                  <a:pt x="5296" y="14595"/>
                </a:lnTo>
                <a:lnTo>
                  <a:pt x="5296" y="14339"/>
                </a:lnTo>
                <a:lnTo>
                  <a:pt x="5261" y="14084"/>
                </a:lnTo>
                <a:lnTo>
                  <a:pt x="5191" y="13828"/>
                </a:lnTo>
                <a:lnTo>
                  <a:pt x="5087" y="13573"/>
                </a:lnTo>
                <a:lnTo>
                  <a:pt x="4982" y="13317"/>
                </a:lnTo>
                <a:lnTo>
                  <a:pt x="4844" y="13098"/>
                </a:lnTo>
                <a:lnTo>
                  <a:pt x="4669" y="12915"/>
                </a:lnTo>
                <a:lnTo>
                  <a:pt x="279" y="8830"/>
                </a:lnTo>
                <a:lnTo>
                  <a:pt x="104" y="8647"/>
                </a:lnTo>
                <a:lnTo>
                  <a:pt x="36" y="8500"/>
                </a:lnTo>
                <a:lnTo>
                  <a:pt x="0" y="8355"/>
                </a:lnTo>
                <a:lnTo>
                  <a:pt x="0" y="8246"/>
                </a:lnTo>
                <a:lnTo>
                  <a:pt x="70" y="8099"/>
                </a:lnTo>
                <a:lnTo>
                  <a:pt x="175" y="8027"/>
                </a:lnTo>
                <a:lnTo>
                  <a:pt x="349" y="7954"/>
                </a:lnTo>
                <a:lnTo>
                  <a:pt x="558" y="7918"/>
                </a:lnTo>
                <a:lnTo>
                  <a:pt x="6411" y="7297"/>
                </a:lnTo>
                <a:lnTo>
                  <a:pt x="6655" y="7260"/>
                </a:lnTo>
                <a:lnTo>
                  <a:pt x="6863" y="7151"/>
                </a:lnTo>
                <a:lnTo>
                  <a:pt x="7108" y="7041"/>
                </a:lnTo>
                <a:lnTo>
                  <a:pt x="7317" y="6896"/>
                </a:lnTo>
                <a:lnTo>
                  <a:pt x="7526" y="6713"/>
                </a:lnTo>
                <a:lnTo>
                  <a:pt x="7700" y="6530"/>
                </a:lnTo>
                <a:lnTo>
                  <a:pt x="7875" y="6312"/>
                </a:lnTo>
                <a:lnTo>
                  <a:pt x="7979" y="6129"/>
                </a:lnTo>
                <a:lnTo>
                  <a:pt x="10348" y="437"/>
                </a:lnTo>
                <a:close/>
              </a:path>
            </a:pathLst>
          </a:custGeom>
          <a:ln w="19050" cap="rnd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7" name="Google Shape;832;p21"/>
          <p:cNvSpPr/>
          <p:nvPr/>
        </p:nvSpPr>
        <p:spPr>
          <a:xfrm rot="2697546">
            <a:off x="8007047" y="2575349"/>
            <a:ext cx="486273" cy="464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8" y="437"/>
                </a:moveTo>
                <a:lnTo>
                  <a:pt x="10452" y="255"/>
                </a:lnTo>
                <a:lnTo>
                  <a:pt x="10557" y="109"/>
                </a:lnTo>
                <a:lnTo>
                  <a:pt x="10696" y="36"/>
                </a:lnTo>
                <a:lnTo>
                  <a:pt x="10800" y="0"/>
                </a:lnTo>
                <a:lnTo>
                  <a:pt x="10904" y="36"/>
                </a:lnTo>
                <a:lnTo>
                  <a:pt x="11045" y="109"/>
                </a:lnTo>
                <a:lnTo>
                  <a:pt x="11149" y="255"/>
                </a:lnTo>
                <a:lnTo>
                  <a:pt x="11253" y="437"/>
                </a:lnTo>
                <a:lnTo>
                  <a:pt x="13622" y="6129"/>
                </a:lnTo>
                <a:lnTo>
                  <a:pt x="13727" y="6312"/>
                </a:lnTo>
                <a:lnTo>
                  <a:pt x="13901" y="6530"/>
                </a:lnTo>
                <a:lnTo>
                  <a:pt x="14076" y="6713"/>
                </a:lnTo>
                <a:lnTo>
                  <a:pt x="14285" y="6896"/>
                </a:lnTo>
                <a:lnTo>
                  <a:pt x="14493" y="7041"/>
                </a:lnTo>
                <a:lnTo>
                  <a:pt x="14737" y="7151"/>
                </a:lnTo>
                <a:lnTo>
                  <a:pt x="14947" y="7260"/>
                </a:lnTo>
                <a:lnTo>
                  <a:pt x="15190" y="7297"/>
                </a:lnTo>
                <a:lnTo>
                  <a:pt x="21044" y="7918"/>
                </a:lnTo>
                <a:lnTo>
                  <a:pt x="21252" y="7954"/>
                </a:lnTo>
                <a:lnTo>
                  <a:pt x="21427" y="8027"/>
                </a:lnTo>
                <a:lnTo>
                  <a:pt x="21531" y="8099"/>
                </a:lnTo>
                <a:lnTo>
                  <a:pt x="21600" y="8246"/>
                </a:lnTo>
                <a:lnTo>
                  <a:pt x="21600" y="8355"/>
                </a:lnTo>
                <a:lnTo>
                  <a:pt x="21566" y="8500"/>
                </a:lnTo>
                <a:lnTo>
                  <a:pt x="21496" y="8647"/>
                </a:lnTo>
                <a:lnTo>
                  <a:pt x="21322" y="8830"/>
                </a:lnTo>
                <a:lnTo>
                  <a:pt x="16932" y="12915"/>
                </a:lnTo>
                <a:lnTo>
                  <a:pt x="16758" y="13098"/>
                </a:lnTo>
                <a:lnTo>
                  <a:pt x="16619" y="13317"/>
                </a:lnTo>
                <a:lnTo>
                  <a:pt x="16515" y="13573"/>
                </a:lnTo>
                <a:lnTo>
                  <a:pt x="16410" y="13828"/>
                </a:lnTo>
                <a:lnTo>
                  <a:pt x="16340" y="14084"/>
                </a:lnTo>
                <a:lnTo>
                  <a:pt x="16304" y="14339"/>
                </a:lnTo>
                <a:lnTo>
                  <a:pt x="16304" y="14595"/>
                </a:lnTo>
                <a:lnTo>
                  <a:pt x="16340" y="14849"/>
                </a:lnTo>
                <a:lnTo>
                  <a:pt x="17595" y="20906"/>
                </a:lnTo>
                <a:lnTo>
                  <a:pt x="17629" y="21125"/>
                </a:lnTo>
                <a:lnTo>
                  <a:pt x="17595" y="21272"/>
                </a:lnTo>
                <a:lnTo>
                  <a:pt x="17559" y="21417"/>
                </a:lnTo>
                <a:lnTo>
                  <a:pt x="17490" y="21527"/>
                </a:lnTo>
                <a:lnTo>
                  <a:pt x="17350" y="21563"/>
                </a:lnTo>
                <a:lnTo>
                  <a:pt x="17211" y="21600"/>
                </a:lnTo>
                <a:lnTo>
                  <a:pt x="16862" y="21453"/>
                </a:lnTo>
                <a:lnTo>
                  <a:pt x="11776" y="18316"/>
                </a:lnTo>
                <a:lnTo>
                  <a:pt x="11567" y="18207"/>
                </a:lnTo>
                <a:lnTo>
                  <a:pt x="11324" y="18133"/>
                </a:lnTo>
                <a:lnTo>
                  <a:pt x="11045" y="18097"/>
                </a:lnTo>
                <a:lnTo>
                  <a:pt x="10557" y="18097"/>
                </a:lnTo>
                <a:lnTo>
                  <a:pt x="10278" y="18133"/>
                </a:lnTo>
                <a:lnTo>
                  <a:pt x="10035" y="18207"/>
                </a:lnTo>
                <a:lnTo>
                  <a:pt x="9824" y="18316"/>
                </a:lnTo>
                <a:lnTo>
                  <a:pt x="4739" y="21453"/>
                </a:lnTo>
                <a:lnTo>
                  <a:pt x="4390" y="21600"/>
                </a:lnTo>
                <a:lnTo>
                  <a:pt x="4251" y="21563"/>
                </a:lnTo>
                <a:lnTo>
                  <a:pt x="4111" y="21527"/>
                </a:lnTo>
                <a:lnTo>
                  <a:pt x="4042" y="21417"/>
                </a:lnTo>
                <a:lnTo>
                  <a:pt x="4007" y="21272"/>
                </a:lnTo>
                <a:lnTo>
                  <a:pt x="3972" y="21125"/>
                </a:lnTo>
                <a:lnTo>
                  <a:pt x="4007" y="20906"/>
                </a:lnTo>
                <a:lnTo>
                  <a:pt x="5261" y="14849"/>
                </a:lnTo>
                <a:lnTo>
                  <a:pt x="5296" y="14595"/>
                </a:lnTo>
                <a:lnTo>
                  <a:pt x="5296" y="14339"/>
                </a:lnTo>
                <a:lnTo>
                  <a:pt x="5261" y="14084"/>
                </a:lnTo>
                <a:lnTo>
                  <a:pt x="5191" y="13828"/>
                </a:lnTo>
                <a:lnTo>
                  <a:pt x="5087" y="13573"/>
                </a:lnTo>
                <a:lnTo>
                  <a:pt x="4982" y="13317"/>
                </a:lnTo>
                <a:lnTo>
                  <a:pt x="4844" y="13098"/>
                </a:lnTo>
                <a:lnTo>
                  <a:pt x="4669" y="12915"/>
                </a:lnTo>
                <a:lnTo>
                  <a:pt x="279" y="8830"/>
                </a:lnTo>
                <a:lnTo>
                  <a:pt x="104" y="8647"/>
                </a:lnTo>
                <a:lnTo>
                  <a:pt x="36" y="8500"/>
                </a:lnTo>
                <a:lnTo>
                  <a:pt x="0" y="8355"/>
                </a:lnTo>
                <a:lnTo>
                  <a:pt x="0" y="8246"/>
                </a:lnTo>
                <a:lnTo>
                  <a:pt x="70" y="8099"/>
                </a:lnTo>
                <a:lnTo>
                  <a:pt x="175" y="8027"/>
                </a:lnTo>
                <a:lnTo>
                  <a:pt x="349" y="7954"/>
                </a:lnTo>
                <a:lnTo>
                  <a:pt x="558" y="7918"/>
                </a:lnTo>
                <a:lnTo>
                  <a:pt x="6411" y="7297"/>
                </a:lnTo>
                <a:lnTo>
                  <a:pt x="6655" y="7260"/>
                </a:lnTo>
                <a:lnTo>
                  <a:pt x="6863" y="7151"/>
                </a:lnTo>
                <a:lnTo>
                  <a:pt x="7108" y="7041"/>
                </a:lnTo>
                <a:lnTo>
                  <a:pt x="7317" y="6896"/>
                </a:lnTo>
                <a:lnTo>
                  <a:pt x="7526" y="6713"/>
                </a:lnTo>
                <a:lnTo>
                  <a:pt x="7700" y="6530"/>
                </a:lnTo>
                <a:lnTo>
                  <a:pt x="7875" y="6312"/>
                </a:lnTo>
                <a:lnTo>
                  <a:pt x="7979" y="6129"/>
                </a:lnTo>
                <a:lnTo>
                  <a:pt x="10348" y="437"/>
                </a:lnTo>
                <a:close/>
              </a:path>
            </a:pathLst>
          </a:custGeom>
          <a:ln w="19050" cap="rnd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8" name="Google Shape;833;p21"/>
          <p:cNvSpPr/>
          <p:nvPr/>
        </p:nvSpPr>
        <p:spPr>
          <a:xfrm>
            <a:off x="8391773" y="2310247"/>
            <a:ext cx="194791" cy="18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8" y="437"/>
                </a:moveTo>
                <a:lnTo>
                  <a:pt x="10452" y="255"/>
                </a:lnTo>
                <a:lnTo>
                  <a:pt x="10557" y="109"/>
                </a:lnTo>
                <a:lnTo>
                  <a:pt x="10696" y="36"/>
                </a:lnTo>
                <a:lnTo>
                  <a:pt x="10800" y="0"/>
                </a:lnTo>
                <a:lnTo>
                  <a:pt x="10904" y="36"/>
                </a:lnTo>
                <a:lnTo>
                  <a:pt x="11045" y="109"/>
                </a:lnTo>
                <a:lnTo>
                  <a:pt x="11149" y="255"/>
                </a:lnTo>
                <a:lnTo>
                  <a:pt x="11253" y="437"/>
                </a:lnTo>
                <a:lnTo>
                  <a:pt x="13622" y="6129"/>
                </a:lnTo>
                <a:lnTo>
                  <a:pt x="13727" y="6312"/>
                </a:lnTo>
                <a:lnTo>
                  <a:pt x="13901" y="6530"/>
                </a:lnTo>
                <a:lnTo>
                  <a:pt x="14076" y="6713"/>
                </a:lnTo>
                <a:lnTo>
                  <a:pt x="14285" y="6896"/>
                </a:lnTo>
                <a:lnTo>
                  <a:pt x="14493" y="7041"/>
                </a:lnTo>
                <a:lnTo>
                  <a:pt x="14737" y="7151"/>
                </a:lnTo>
                <a:lnTo>
                  <a:pt x="14947" y="7260"/>
                </a:lnTo>
                <a:lnTo>
                  <a:pt x="15190" y="7297"/>
                </a:lnTo>
                <a:lnTo>
                  <a:pt x="21044" y="7918"/>
                </a:lnTo>
                <a:lnTo>
                  <a:pt x="21252" y="7954"/>
                </a:lnTo>
                <a:lnTo>
                  <a:pt x="21427" y="8027"/>
                </a:lnTo>
                <a:lnTo>
                  <a:pt x="21531" y="8099"/>
                </a:lnTo>
                <a:lnTo>
                  <a:pt x="21600" y="8246"/>
                </a:lnTo>
                <a:lnTo>
                  <a:pt x="21600" y="8355"/>
                </a:lnTo>
                <a:lnTo>
                  <a:pt x="21566" y="8500"/>
                </a:lnTo>
                <a:lnTo>
                  <a:pt x="21496" y="8647"/>
                </a:lnTo>
                <a:lnTo>
                  <a:pt x="21322" y="8830"/>
                </a:lnTo>
                <a:lnTo>
                  <a:pt x="16932" y="12915"/>
                </a:lnTo>
                <a:lnTo>
                  <a:pt x="16758" y="13098"/>
                </a:lnTo>
                <a:lnTo>
                  <a:pt x="16619" y="13317"/>
                </a:lnTo>
                <a:lnTo>
                  <a:pt x="16515" y="13573"/>
                </a:lnTo>
                <a:lnTo>
                  <a:pt x="16410" y="13828"/>
                </a:lnTo>
                <a:lnTo>
                  <a:pt x="16340" y="14084"/>
                </a:lnTo>
                <a:lnTo>
                  <a:pt x="16304" y="14339"/>
                </a:lnTo>
                <a:lnTo>
                  <a:pt x="16304" y="14595"/>
                </a:lnTo>
                <a:lnTo>
                  <a:pt x="16340" y="14849"/>
                </a:lnTo>
                <a:lnTo>
                  <a:pt x="17595" y="20906"/>
                </a:lnTo>
                <a:lnTo>
                  <a:pt x="17629" y="21125"/>
                </a:lnTo>
                <a:lnTo>
                  <a:pt x="17595" y="21272"/>
                </a:lnTo>
                <a:lnTo>
                  <a:pt x="17559" y="21417"/>
                </a:lnTo>
                <a:lnTo>
                  <a:pt x="17490" y="21527"/>
                </a:lnTo>
                <a:lnTo>
                  <a:pt x="17350" y="21563"/>
                </a:lnTo>
                <a:lnTo>
                  <a:pt x="17211" y="21600"/>
                </a:lnTo>
                <a:lnTo>
                  <a:pt x="16862" y="21453"/>
                </a:lnTo>
                <a:lnTo>
                  <a:pt x="11776" y="18316"/>
                </a:lnTo>
                <a:lnTo>
                  <a:pt x="11567" y="18207"/>
                </a:lnTo>
                <a:lnTo>
                  <a:pt x="11324" y="18133"/>
                </a:lnTo>
                <a:lnTo>
                  <a:pt x="11045" y="18097"/>
                </a:lnTo>
                <a:lnTo>
                  <a:pt x="10557" y="18097"/>
                </a:lnTo>
                <a:lnTo>
                  <a:pt x="10278" y="18133"/>
                </a:lnTo>
                <a:lnTo>
                  <a:pt x="10035" y="18207"/>
                </a:lnTo>
                <a:lnTo>
                  <a:pt x="9824" y="18316"/>
                </a:lnTo>
                <a:lnTo>
                  <a:pt x="4739" y="21453"/>
                </a:lnTo>
                <a:lnTo>
                  <a:pt x="4390" y="21600"/>
                </a:lnTo>
                <a:lnTo>
                  <a:pt x="4251" y="21563"/>
                </a:lnTo>
                <a:lnTo>
                  <a:pt x="4111" y="21527"/>
                </a:lnTo>
                <a:lnTo>
                  <a:pt x="4042" y="21417"/>
                </a:lnTo>
                <a:lnTo>
                  <a:pt x="4007" y="21272"/>
                </a:lnTo>
                <a:lnTo>
                  <a:pt x="3972" y="21125"/>
                </a:lnTo>
                <a:lnTo>
                  <a:pt x="4007" y="20906"/>
                </a:lnTo>
                <a:lnTo>
                  <a:pt x="5261" y="14849"/>
                </a:lnTo>
                <a:lnTo>
                  <a:pt x="5296" y="14595"/>
                </a:lnTo>
                <a:lnTo>
                  <a:pt x="5296" y="14339"/>
                </a:lnTo>
                <a:lnTo>
                  <a:pt x="5261" y="14084"/>
                </a:lnTo>
                <a:lnTo>
                  <a:pt x="5191" y="13828"/>
                </a:lnTo>
                <a:lnTo>
                  <a:pt x="5087" y="13573"/>
                </a:lnTo>
                <a:lnTo>
                  <a:pt x="4982" y="13317"/>
                </a:lnTo>
                <a:lnTo>
                  <a:pt x="4844" y="13098"/>
                </a:lnTo>
                <a:lnTo>
                  <a:pt x="4669" y="12915"/>
                </a:lnTo>
                <a:lnTo>
                  <a:pt x="279" y="8830"/>
                </a:lnTo>
                <a:lnTo>
                  <a:pt x="104" y="8647"/>
                </a:lnTo>
                <a:lnTo>
                  <a:pt x="36" y="8500"/>
                </a:lnTo>
                <a:lnTo>
                  <a:pt x="0" y="8355"/>
                </a:lnTo>
                <a:lnTo>
                  <a:pt x="0" y="8246"/>
                </a:lnTo>
                <a:lnTo>
                  <a:pt x="70" y="8099"/>
                </a:lnTo>
                <a:lnTo>
                  <a:pt x="175" y="8027"/>
                </a:lnTo>
                <a:lnTo>
                  <a:pt x="349" y="7954"/>
                </a:lnTo>
                <a:lnTo>
                  <a:pt x="558" y="7918"/>
                </a:lnTo>
                <a:lnTo>
                  <a:pt x="6411" y="7297"/>
                </a:lnTo>
                <a:lnTo>
                  <a:pt x="6655" y="7260"/>
                </a:lnTo>
                <a:lnTo>
                  <a:pt x="6863" y="7151"/>
                </a:lnTo>
                <a:lnTo>
                  <a:pt x="7108" y="7041"/>
                </a:lnTo>
                <a:lnTo>
                  <a:pt x="7317" y="6896"/>
                </a:lnTo>
                <a:lnTo>
                  <a:pt x="7526" y="6713"/>
                </a:lnTo>
                <a:lnTo>
                  <a:pt x="7700" y="6530"/>
                </a:lnTo>
                <a:lnTo>
                  <a:pt x="7875" y="6312"/>
                </a:lnTo>
                <a:lnTo>
                  <a:pt x="7979" y="6129"/>
                </a:lnTo>
                <a:lnTo>
                  <a:pt x="10348" y="437"/>
                </a:lnTo>
                <a:close/>
              </a:path>
            </a:pathLst>
          </a:custGeom>
          <a:ln w="19050" cap="rnd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9" name="Google Shape;834;p21"/>
          <p:cNvSpPr/>
          <p:nvPr/>
        </p:nvSpPr>
        <p:spPr>
          <a:xfrm rot="1280240">
            <a:off x="5674026" y="1931969"/>
            <a:ext cx="194738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8" y="437"/>
                </a:moveTo>
                <a:lnTo>
                  <a:pt x="10452" y="255"/>
                </a:lnTo>
                <a:lnTo>
                  <a:pt x="10557" y="109"/>
                </a:lnTo>
                <a:lnTo>
                  <a:pt x="10696" y="36"/>
                </a:lnTo>
                <a:lnTo>
                  <a:pt x="10800" y="0"/>
                </a:lnTo>
                <a:lnTo>
                  <a:pt x="10904" y="36"/>
                </a:lnTo>
                <a:lnTo>
                  <a:pt x="11045" y="109"/>
                </a:lnTo>
                <a:lnTo>
                  <a:pt x="11149" y="255"/>
                </a:lnTo>
                <a:lnTo>
                  <a:pt x="11253" y="437"/>
                </a:lnTo>
                <a:lnTo>
                  <a:pt x="13622" y="6129"/>
                </a:lnTo>
                <a:lnTo>
                  <a:pt x="13727" y="6312"/>
                </a:lnTo>
                <a:lnTo>
                  <a:pt x="13901" y="6530"/>
                </a:lnTo>
                <a:lnTo>
                  <a:pt x="14076" y="6713"/>
                </a:lnTo>
                <a:lnTo>
                  <a:pt x="14285" y="6896"/>
                </a:lnTo>
                <a:lnTo>
                  <a:pt x="14493" y="7041"/>
                </a:lnTo>
                <a:lnTo>
                  <a:pt x="14737" y="7151"/>
                </a:lnTo>
                <a:lnTo>
                  <a:pt x="14947" y="7260"/>
                </a:lnTo>
                <a:lnTo>
                  <a:pt x="15190" y="7297"/>
                </a:lnTo>
                <a:lnTo>
                  <a:pt x="21044" y="7918"/>
                </a:lnTo>
                <a:lnTo>
                  <a:pt x="21252" y="7954"/>
                </a:lnTo>
                <a:lnTo>
                  <a:pt x="21427" y="8027"/>
                </a:lnTo>
                <a:lnTo>
                  <a:pt x="21531" y="8099"/>
                </a:lnTo>
                <a:lnTo>
                  <a:pt x="21600" y="8246"/>
                </a:lnTo>
                <a:lnTo>
                  <a:pt x="21600" y="8355"/>
                </a:lnTo>
                <a:lnTo>
                  <a:pt x="21566" y="8500"/>
                </a:lnTo>
                <a:lnTo>
                  <a:pt x="21496" y="8647"/>
                </a:lnTo>
                <a:lnTo>
                  <a:pt x="21322" y="8830"/>
                </a:lnTo>
                <a:lnTo>
                  <a:pt x="16932" y="12915"/>
                </a:lnTo>
                <a:lnTo>
                  <a:pt x="16758" y="13098"/>
                </a:lnTo>
                <a:lnTo>
                  <a:pt x="16619" y="13317"/>
                </a:lnTo>
                <a:lnTo>
                  <a:pt x="16515" y="13573"/>
                </a:lnTo>
                <a:lnTo>
                  <a:pt x="16410" y="13828"/>
                </a:lnTo>
                <a:lnTo>
                  <a:pt x="16340" y="14084"/>
                </a:lnTo>
                <a:lnTo>
                  <a:pt x="16304" y="14339"/>
                </a:lnTo>
                <a:lnTo>
                  <a:pt x="16304" y="14595"/>
                </a:lnTo>
                <a:lnTo>
                  <a:pt x="16340" y="14849"/>
                </a:lnTo>
                <a:lnTo>
                  <a:pt x="17595" y="20906"/>
                </a:lnTo>
                <a:lnTo>
                  <a:pt x="17629" y="21125"/>
                </a:lnTo>
                <a:lnTo>
                  <a:pt x="17595" y="21272"/>
                </a:lnTo>
                <a:lnTo>
                  <a:pt x="17559" y="21417"/>
                </a:lnTo>
                <a:lnTo>
                  <a:pt x="17490" y="21527"/>
                </a:lnTo>
                <a:lnTo>
                  <a:pt x="17350" y="21563"/>
                </a:lnTo>
                <a:lnTo>
                  <a:pt x="17211" y="21600"/>
                </a:lnTo>
                <a:lnTo>
                  <a:pt x="16862" y="21453"/>
                </a:lnTo>
                <a:lnTo>
                  <a:pt x="11776" y="18316"/>
                </a:lnTo>
                <a:lnTo>
                  <a:pt x="11567" y="18207"/>
                </a:lnTo>
                <a:lnTo>
                  <a:pt x="11324" y="18133"/>
                </a:lnTo>
                <a:lnTo>
                  <a:pt x="11045" y="18097"/>
                </a:lnTo>
                <a:lnTo>
                  <a:pt x="10557" y="18097"/>
                </a:lnTo>
                <a:lnTo>
                  <a:pt x="10278" y="18133"/>
                </a:lnTo>
                <a:lnTo>
                  <a:pt x="10035" y="18207"/>
                </a:lnTo>
                <a:lnTo>
                  <a:pt x="9824" y="18316"/>
                </a:lnTo>
                <a:lnTo>
                  <a:pt x="4739" y="21453"/>
                </a:lnTo>
                <a:lnTo>
                  <a:pt x="4390" y="21600"/>
                </a:lnTo>
                <a:lnTo>
                  <a:pt x="4251" y="21563"/>
                </a:lnTo>
                <a:lnTo>
                  <a:pt x="4111" y="21527"/>
                </a:lnTo>
                <a:lnTo>
                  <a:pt x="4042" y="21417"/>
                </a:lnTo>
                <a:lnTo>
                  <a:pt x="4007" y="21272"/>
                </a:lnTo>
                <a:lnTo>
                  <a:pt x="3972" y="21125"/>
                </a:lnTo>
                <a:lnTo>
                  <a:pt x="4007" y="20906"/>
                </a:lnTo>
                <a:lnTo>
                  <a:pt x="5261" y="14849"/>
                </a:lnTo>
                <a:lnTo>
                  <a:pt x="5296" y="14595"/>
                </a:lnTo>
                <a:lnTo>
                  <a:pt x="5296" y="14339"/>
                </a:lnTo>
                <a:lnTo>
                  <a:pt x="5261" y="14084"/>
                </a:lnTo>
                <a:lnTo>
                  <a:pt x="5191" y="13828"/>
                </a:lnTo>
                <a:lnTo>
                  <a:pt x="5087" y="13573"/>
                </a:lnTo>
                <a:lnTo>
                  <a:pt x="4982" y="13317"/>
                </a:lnTo>
                <a:lnTo>
                  <a:pt x="4844" y="13098"/>
                </a:lnTo>
                <a:lnTo>
                  <a:pt x="4669" y="12915"/>
                </a:lnTo>
                <a:lnTo>
                  <a:pt x="279" y="8830"/>
                </a:lnTo>
                <a:lnTo>
                  <a:pt x="104" y="8647"/>
                </a:lnTo>
                <a:lnTo>
                  <a:pt x="36" y="8500"/>
                </a:lnTo>
                <a:lnTo>
                  <a:pt x="0" y="8355"/>
                </a:lnTo>
                <a:lnTo>
                  <a:pt x="0" y="8246"/>
                </a:lnTo>
                <a:lnTo>
                  <a:pt x="70" y="8099"/>
                </a:lnTo>
                <a:lnTo>
                  <a:pt x="175" y="8027"/>
                </a:lnTo>
                <a:lnTo>
                  <a:pt x="349" y="7954"/>
                </a:lnTo>
                <a:lnTo>
                  <a:pt x="558" y="7918"/>
                </a:lnTo>
                <a:lnTo>
                  <a:pt x="6411" y="7297"/>
                </a:lnTo>
                <a:lnTo>
                  <a:pt x="6655" y="7260"/>
                </a:lnTo>
                <a:lnTo>
                  <a:pt x="6863" y="7151"/>
                </a:lnTo>
                <a:lnTo>
                  <a:pt x="7108" y="7041"/>
                </a:lnTo>
                <a:lnTo>
                  <a:pt x="7317" y="6896"/>
                </a:lnTo>
                <a:lnTo>
                  <a:pt x="7526" y="6713"/>
                </a:lnTo>
                <a:lnTo>
                  <a:pt x="7700" y="6530"/>
                </a:lnTo>
                <a:lnTo>
                  <a:pt x="7875" y="6312"/>
                </a:lnTo>
                <a:lnTo>
                  <a:pt x="7979" y="6129"/>
                </a:lnTo>
                <a:lnTo>
                  <a:pt x="10348" y="437"/>
                </a:lnTo>
                <a:close/>
              </a:path>
            </a:pathLst>
          </a:custGeom>
          <a:ln w="19050" cap="rnd">
            <a:solidFill>
              <a:srgbClr val="FFFFFF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0" name="Google Shape;835;p21"/>
          <p:cNvSpPr txBox="1">
            <a:spLocks noGrp="1"/>
          </p:cNvSpPr>
          <p:nvPr>
            <p:ph type="sldNum" sz="quarter" idx="2"/>
          </p:nvPr>
        </p:nvSpPr>
        <p:spPr>
          <a:xfrm>
            <a:off x="8668616" y="62649"/>
            <a:ext cx="393319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723" name="結論"/>
          <p:cNvSpPr txBox="1">
            <a:spLocks noGrp="1"/>
          </p:cNvSpPr>
          <p:nvPr>
            <p:ph type="title"/>
          </p:nvPr>
        </p:nvSpPr>
        <p:spPr>
          <a:xfrm>
            <a:off x="739675" y="185032"/>
            <a:ext cx="7686000" cy="857401"/>
          </a:xfrm>
          <a:prstGeom prst="rect">
            <a:avLst/>
          </a:prstGeom>
        </p:spPr>
        <p:txBody>
          <a:bodyPr/>
          <a:lstStyle/>
          <a:p>
            <a:r>
              <a:t>結論</a:t>
            </a:r>
          </a:p>
        </p:txBody>
      </p:sp>
      <p:sp>
        <p:nvSpPr>
          <p:cNvPr id="724" name="Google上的估計時間並不滿足此次實驗95％信心水準區間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Google上的估計時間並不滿足此次實驗95％信心水準區間</a:t>
            </a:r>
          </a:p>
          <a:p>
            <a:r>
              <a:t>Google僅利用GSP定位在該店的人潮，並不能準確推論等待時間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794;p17"/>
          <p:cNvSpPr txBox="1">
            <a:spLocks noGrp="1"/>
          </p:cNvSpPr>
          <p:nvPr>
            <p:ph type="body" sz="half" idx="1"/>
          </p:nvPr>
        </p:nvSpPr>
        <p:spPr>
          <a:xfrm>
            <a:off x="506894" y="1416784"/>
            <a:ext cx="4245976" cy="32858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04672">
              <a:spcBef>
                <a:spcPts val="500"/>
              </a:spcBef>
              <a:buSzTx/>
              <a:buNone/>
              <a:defRPr sz="2112"/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透過某日的實地調查，我們紀錄每位客人：</a:t>
            </a:r>
          </a:p>
          <a:p>
            <a:pPr marL="0" indent="0" defTabSz="804672">
              <a:spcBef>
                <a:spcPts val="500"/>
              </a:spcBef>
              <a:buSzTx/>
              <a:buNone/>
              <a:defRPr sz="2112"/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1. 到達、點餐、取餐時間</a:t>
            </a:r>
          </a:p>
          <a:p>
            <a:pPr marL="0" indent="0" defTabSz="804672">
              <a:spcBef>
                <a:spcPts val="500"/>
              </a:spcBef>
              <a:buSzTx/>
              <a:buNone/>
              <a:defRPr sz="2112"/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2. 性別</a:t>
            </a:r>
          </a:p>
          <a:p>
            <a:pPr marL="0" indent="0" defTabSz="804672">
              <a:spcBef>
                <a:spcPts val="500"/>
              </a:spcBef>
              <a:buSzTx/>
              <a:buNone/>
              <a:defRPr sz="2112"/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3. 校內或校外人士</a:t>
            </a:r>
          </a:p>
          <a:p>
            <a:pPr marL="0" indent="0" defTabSz="804672">
              <a:spcBef>
                <a:spcPts val="500"/>
              </a:spcBef>
              <a:buSzTx/>
              <a:buNone/>
              <a:defRPr sz="2112"/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4. 年齡層（小孩、年輕人、中年人、老年人）</a:t>
            </a:r>
          </a:p>
        </p:txBody>
      </p:sp>
      <p:pic>
        <p:nvPicPr>
          <p:cNvPr id="569" name="Google Shape;795;p17" descr="Google Shape;795;p17"/>
          <p:cNvPicPr>
            <a:picLocks noChangeAspect="1"/>
          </p:cNvPicPr>
          <p:nvPr/>
        </p:nvPicPr>
        <p:blipFill>
          <a:blip r:embed="rId2">
            <a:extLst/>
          </a:blip>
          <a:srcRect l="16447" r="8482"/>
          <a:stretch>
            <a:fillRect/>
          </a:stretch>
        </p:blipFill>
        <p:spPr>
          <a:xfrm>
            <a:off x="5546724" y="544874"/>
            <a:ext cx="3039851" cy="404937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796;p17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71" name="Google Shape;784;p16"/>
          <p:cNvSpPr txBox="1"/>
          <p:nvPr/>
        </p:nvSpPr>
        <p:spPr>
          <a:xfrm>
            <a:off x="523163" y="299819"/>
            <a:ext cx="3952663" cy="8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</a:lstStyle>
          <a:p>
            <a:r>
              <a:t>資料集描述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27" name="購買小木屋鬆餅的小秘訣"/>
          <p:cNvSpPr txBox="1">
            <a:spLocks noGrp="1"/>
          </p:cNvSpPr>
          <p:nvPr>
            <p:ph type="title"/>
          </p:nvPr>
        </p:nvSpPr>
        <p:spPr>
          <a:xfrm>
            <a:off x="739675" y="185032"/>
            <a:ext cx="7686000" cy="857401"/>
          </a:xfrm>
          <a:prstGeom prst="rect">
            <a:avLst/>
          </a:prstGeom>
        </p:spPr>
        <p:txBody>
          <a:bodyPr/>
          <a:lstStyle/>
          <a:p>
            <a:r>
              <a:t>購買小木屋鬆餅的小秘訣</a:t>
            </a:r>
          </a:p>
        </p:txBody>
      </p:sp>
      <p:sp>
        <p:nvSpPr>
          <p:cNvPr id="728" name="避開巔峰時段：1)1200 - 1400  2)1500 - 170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避開巔峰時段：1)1200 - 1400  2)1500 - 1700</a:t>
            </a:r>
          </a:p>
          <a:p>
            <a:r>
              <a:t>黃金時段：1)1200前 2)1700後</a:t>
            </a:r>
          </a:p>
          <a:p>
            <a:r>
              <a:t>上午等待時間 &lt; 下午等待時間</a:t>
            </a:r>
          </a:p>
          <a:p>
            <a:r>
              <a:t>上/下課等待時間差異不大，為了小木屋翹課的意義不大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731" name="行銷策略上的建議"/>
          <p:cNvSpPr txBox="1">
            <a:spLocks noGrp="1"/>
          </p:cNvSpPr>
          <p:nvPr>
            <p:ph type="title"/>
          </p:nvPr>
        </p:nvSpPr>
        <p:spPr>
          <a:xfrm>
            <a:off x="739675" y="185032"/>
            <a:ext cx="7686000" cy="857401"/>
          </a:xfrm>
          <a:prstGeom prst="rect">
            <a:avLst/>
          </a:prstGeom>
        </p:spPr>
        <p:txBody>
          <a:bodyPr/>
          <a:lstStyle/>
          <a:p>
            <a:r>
              <a:t>行銷策略上的建議</a:t>
            </a:r>
          </a:p>
        </p:txBody>
      </p:sp>
      <p:sp>
        <p:nvSpPr>
          <p:cNvPr id="732" name="若小木屋鬆餅要投入廣告，客群應以台大學生為主，次之為會來到台大的中年人(運動、散步族群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若小木屋鬆餅要投入廣告，客群應以台大學生為主，次之為會來到台大的中年人(運動、散步族群）</a:t>
            </a:r>
          </a:p>
          <a:p>
            <a:r>
              <a:t>在人力分配上，午間時段的需求量大於其他時段</a:t>
            </a:r>
          </a:p>
          <a:p>
            <a:r>
              <a:t>由於總停留時間 ~ 等餐時間，若要加快速度應提高出餐的速度，e.x. 增加鬆餅機數量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1011;p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35" name="Screen Shot 2019-01-02 at 11.57.07 AM.png" descr="Screen Shot 2019-01-02 at 11.57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48" y="262024"/>
            <a:ext cx="8299168" cy="4436618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Thank You"/>
          <p:cNvSpPr txBox="1"/>
          <p:nvPr/>
        </p:nvSpPr>
        <p:spPr>
          <a:xfrm>
            <a:off x="489550" y="992901"/>
            <a:ext cx="3194150" cy="75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300">
                <a:solidFill>
                  <a:srgbClr val="FFFFFF"/>
                </a:solidFill>
              </a:defRPr>
            </a:lvl1pPr>
          </a:lstStyle>
          <a:p>
            <a:r>
              <a:t>Thank You</a:t>
            </a:r>
          </a:p>
        </p:txBody>
      </p:sp>
      <p:pic>
        <p:nvPicPr>
          <p:cNvPr id="737" name="lu_small.jpg" descr="lu_small.jpg"/>
          <p:cNvPicPr>
            <a:picLocks noChangeAspect="1"/>
          </p:cNvPicPr>
          <p:nvPr/>
        </p:nvPicPr>
        <p:blipFill>
          <a:blip r:embed="rId3">
            <a:extLst/>
          </a:blip>
          <a:srcRect l="31562" t="14460" r="31733" b="53400"/>
          <a:stretch>
            <a:fillRect/>
          </a:stretch>
        </p:blipFill>
        <p:spPr>
          <a:xfrm>
            <a:off x="2965862" y="1214562"/>
            <a:ext cx="404309" cy="531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600" extrusionOk="0">
                <a:moveTo>
                  <a:pt x="11138" y="0"/>
                </a:moveTo>
                <a:cubicBezTo>
                  <a:pt x="11187" y="193"/>
                  <a:pt x="10901" y="346"/>
                  <a:pt x="10525" y="323"/>
                </a:cubicBezTo>
                <a:cubicBezTo>
                  <a:pt x="10494" y="321"/>
                  <a:pt x="10472" y="328"/>
                  <a:pt x="10440" y="323"/>
                </a:cubicBezTo>
                <a:cubicBezTo>
                  <a:pt x="10053" y="266"/>
                  <a:pt x="9748" y="429"/>
                  <a:pt x="9425" y="856"/>
                </a:cubicBezTo>
                <a:cubicBezTo>
                  <a:pt x="9290" y="1035"/>
                  <a:pt x="9187" y="1050"/>
                  <a:pt x="8495" y="936"/>
                </a:cubicBezTo>
                <a:cubicBezTo>
                  <a:pt x="7404" y="758"/>
                  <a:pt x="6873" y="772"/>
                  <a:pt x="5767" y="1033"/>
                </a:cubicBezTo>
                <a:cubicBezTo>
                  <a:pt x="4993" y="1216"/>
                  <a:pt x="4645" y="1385"/>
                  <a:pt x="3991" y="1873"/>
                </a:cubicBezTo>
                <a:cubicBezTo>
                  <a:pt x="3541" y="2208"/>
                  <a:pt x="3203" y="2540"/>
                  <a:pt x="3251" y="2599"/>
                </a:cubicBezTo>
                <a:cubicBezTo>
                  <a:pt x="3299" y="2658"/>
                  <a:pt x="3260" y="2743"/>
                  <a:pt x="3145" y="2793"/>
                </a:cubicBezTo>
                <a:cubicBezTo>
                  <a:pt x="3030" y="2843"/>
                  <a:pt x="2616" y="3359"/>
                  <a:pt x="2236" y="3939"/>
                </a:cubicBezTo>
                <a:cubicBezTo>
                  <a:pt x="1453" y="5133"/>
                  <a:pt x="947" y="6663"/>
                  <a:pt x="946" y="7894"/>
                </a:cubicBezTo>
                <a:cubicBezTo>
                  <a:pt x="946" y="8311"/>
                  <a:pt x="899" y="8674"/>
                  <a:pt x="840" y="8701"/>
                </a:cubicBezTo>
                <a:cubicBezTo>
                  <a:pt x="781" y="8729"/>
                  <a:pt x="605" y="8644"/>
                  <a:pt x="438" y="8508"/>
                </a:cubicBezTo>
                <a:cubicBezTo>
                  <a:pt x="354" y="8438"/>
                  <a:pt x="208" y="8366"/>
                  <a:pt x="79" y="8282"/>
                </a:cubicBezTo>
                <a:lnTo>
                  <a:pt x="79" y="10057"/>
                </a:lnTo>
                <a:cubicBezTo>
                  <a:pt x="202" y="9995"/>
                  <a:pt x="294" y="9868"/>
                  <a:pt x="438" y="9912"/>
                </a:cubicBezTo>
                <a:cubicBezTo>
                  <a:pt x="443" y="9913"/>
                  <a:pt x="455" y="9911"/>
                  <a:pt x="460" y="9912"/>
                </a:cubicBezTo>
                <a:cubicBezTo>
                  <a:pt x="568" y="9944"/>
                  <a:pt x="632" y="9998"/>
                  <a:pt x="692" y="10057"/>
                </a:cubicBezTo>
                <a:cubicBezTo>
                  <a:pt x="705" y="10064"/>
                  <a:pt x="727" y="10082"/>
                  <a:pt x="734" y="10090"/>
                </a:cubicBezTo>
                <a:cubicBezTo>
                  <a:pt x="742" y="10099"/>
                  <a:pt x="728" y="10113"/>
                  <a:pt x="734" y="10122"/>
                </a:cubicBezTo>
                <a:cubicBezTo>
                  <a:pt x="755" y="10151"/>
                  <a:pt x="789" y="10172"/>
                  <a:pt x="798" y="10203"/>
                </a:cubicBezTo>
                <a:cubicBezTo>
                  <a:pt x="801" y="10213"/>
                  <a:pt x="796" y="10224"/>
                  <a:pt x="798" y="10235"/>
                </a:cubicBezTo>
                <a:cubicBezTo>
                  <a:pt x="800" y="10262"/>
                  <a:pt x="807" y="10290"/>
                  <a:pt x="798" y="10316"/>
                </a:cubicBezTo>
                <a:cubicBezTo>
                  <a:pt x="792" y="10345"/>
                  <a:pt x="774" y="10370"/>
                  <a:pt x="756" y="10396"/>
                </a:cubicBezTo>
                <a:cubicBezTo>
                  <a:pt x="745" y="10418"/>
                  <a:pt x="752" y="10423"/>
                  <a:pt x="734" y="10445"/>
                </a:cubicBezTo>
                <a:cubicBezTo>
                  <a:pt x="498" y="10734"/>
                  <a:pt x="497" y="10835"/>
                  <a:pt x="756" y="10671"/>
                </a:cubicBezTo>
                <a:cubicBezTo>
                  <a:pt x="1110" y="10446"/>
                  <a:pt x="1245" y="10618"/>
                  <a:pt x="1200" y="11300"/>
                </a:cubicBezTo>
                <a:cubicBezTo>
                  <a:pt x="1180" y="11600"/>
                  <a:pt x="1219" y="11956"/>
                  <a:pt x="1305" y="12285"/>
                </a:cubicBezTo>
                <a:cubicBezTo>
                  <a:pt x="1356" y="12449"/>
                  <a:pt x="1405" y="12607"/>
                  <a:pt x="1475" y="12770"/>
                </a:cubicBezTo>
                <a:cubicBezTo>
                  <a:pt x="1483" y="12789"/>
                  <a:pt x="1487" y="12815"/>
                  <a:pt x="1496" y="12834"/>
                </a:cubicBezTo>
                <a:cubicBezTo>
                  <a:pt x="1564" y="12984"/>
                  <a:pt x="1643" y="13116"/>
                  <a:pt x="1728" y="13238"/>
                </a:cubicBezTo>
                <a:cubicBezTo>
                  <a:pt x="1821" y="13371"/>
                  <a:pt x="1858" y="13567"/>
                  <a:pt x="1813" y="13657"/>
                </a:cubicBezTo>
                <a:cubicBezTo>
                  <a:pt x="1746" y="13790"/>
                  <a:pt x="1567" y="13750"/>
                  <a:pt x="882" y="13464"/>
                </a:cubicBezTo>
                <a:cubicBezTo>
                  <a:pt x="445" y="13281"/>
                  <a:pt x="273" y="13170"/>
                  <a:pt x="79" y="13044"/>
                </a:cubicBezTo>
                <a:lnTo>
                  <a:pt x="79" y="15046"/>
                </a:lnTo>
                <a:cubicBezTo>
                  <a:pt x="328" y="15135"/>
                  <a:pt x="448" y="15275"/>
                  <a:pt x="227" y="15465"/>
                </a:cubicBezTo>
                <a:cubicBezTo>
                  <a:pt x="163" y="15520"/>
                  <a:pt x="130" y="15598"/>
                  <a:pt x="79" y="15675"/>
                </a:cubicBezTo>
                <a:lnTo>
                  <a:pt x="79" y="16240"/>
                </a:lnTo>
                <a:cubicBezTo>
                  <a:pt x="134" y="16215"/>
                  <a:pt x="138" y="16179"/>
                  <a:pt x="206" y="16160"/>
                </a:cubicBezTo>
                <a:cubicBezTo>
                  <a:pt x="212" y="16158"/>
                  <a:pt x="200" y="16145"/>
                  <a:pt x="206" y="16143"/>
                </a:cubicBezTo>
                <a:cubicBezTo>
                  <a:pt x="330" y="16110"/>
                  <a:pt x="460" y="16093"/>
                  <a:pt x="586" y="16095"/>
                </a:cubicBezTo>
                <a:cubicBezTo>
                  <a:pt x="621" y="16097"/>
                  <a:pt x="677" y="16106"/>
                  <a:pt x="713" y="16111"/>
                </a:cubicBezTo>
                <a:cubicBezTo>
                  <a:pt x="773" y="16120"/>
                  <a:pt x="838" y="16122"/>
                  <a:pt x="882" y="16143"/>
                </a:cubicBezTo>
                <a:cubicBezTo>
                  <a:pt x="915" y="16159"/>
                  <a:pt x="953" y="16180"/>
                  <a:pt x="988" y="16192"/>
                </a:cubicBezTo>
                <a:cubicBezTo>
                  <a:pt x="1010" y="16199"/>
                  <a:pt x="1029" y="16183"/>
                  <a:pt x="1052" y="16192"/>
                </a:cubicBezTo>
                <a:cubicBezTo>
                  <a:pt x="1159" y="16231"/>
                  <a:pt x="1222" y="16241"/>
                  <a:pt x="1305" y="16257"/>
                </a:cubicBezTo>
                <a:cubicBezTo>
                  <a:pt x="1522" y="16276"/>
                  <a:pt x="1691" y="16237"/>
                  <a:pt x="1707" y="16143"/>
                </a:cubicBezTo>
                <a:cubicBezTo>
                  <a:pt x="1708" y="16131"/>
                  <a:pt x="1709" y="16125"/>
                  <a:pt x="1707" y="16111"/>
                </a:cubicBezTo>
                <a:cubicBezTo>
                  <a:pt x="1678" y="16022"/>
                  <a:pt x="1509" y="15820"/>
                  <a:pt x="1284" y="15643"/>
                </a:cubicBezTo>
                <a:cubicBezTo>
                  <a:pt x="1142" y="15531"/>
                  <a:pt x="1067" y="15467"/>
                  <a:pt x="1009" y="15401"/>
                </a:cubicBezTo>
                <a:cubicBezTo>
                  <a:pt x="996" y="15381"/>
                  <a:pt x="951" y="15356"/>
                  <a:pt x="946" y="15336"/>
                </a:cubicBezTo>
                <a:cubicBezTo>
                  <a:pt x="891" y="15228"/>
                  <a:pt x="947" y="15114"/>
                  <a:pt x="1073" y="14884"/>
                </a:cubicBezTo>
                <a:cubicBezTo>
                  <a:pt x="1301" y="14468"/>
                  <a:pt x="1489" y="14377"/>
                  <a:pt x="1665" y="14594"/>
                </a:cubicBezTo>
                <a:cubicBezTo>
                  <a:pt x="1726" y="14669"/>
                  <a:pt x="1823" y="14651"/>
                  <a:pt x="1940" y="14529"/>
                </a:cubicBezTo>
                <a:cubicBezTo>
                  <a:pt x="1943" y="14526"/>
                  <a:pt x="1937" y="14516"/>
                  <a:pt x="1940" y="14513"/>
                </a:cubicBezTo>
                <a:lnTo>
                  <a:pt x="2024" y="14303"/>
                </a:lnTo>
                <a:lnTo>
                  <a:pt x="2109" y="14400"/>
                </a:lnTo>
                <a:cubicBezTo>
                  <a:pt x="2167" y="14404"/>
                  <a:pt x="2248" y="14469"/>
                  <a:pt x="2363" y="14594"/>
                </a:cubicBezTo>
                <a:cubicBezTo>
                  <a:pt x="2496" y="14739"/>
                  <a:pt x="2541" y="14933"/>
                  <a:pt x="2511" y="15110"/>
                </a:cubicBezTo>
                <a:cubicBezTo>
                  <a:pt x="2509" y="15122"/>
                  <a:pt x="2514" y="15148"/>
                  <a:pt x="2511" y="15159"/>
                </a:cubicBezTo>
                <a:cubicBezTo>
                  <a:pt x="2509" y="15167"/>
                  <a:pt x="2512" y="15167"/>
                  <a:pt x="2511" y="15175"/>
                </a:cubicBezTo>
                <a:cubicBezTo>
                  <a:pt x="2497" y="15246"/>
                  <a:pt x="2494" y="15325"/>
                  <a:pt x="2511" y="15401"/>
                </a:cubicBezTo>
                <a:cubicBezTo>
                  <a:pt x="2527" y="15465"/>
                  <a:pt x="2553" y="15510"/>
                  <a:pt x="2595" y="15530"/>
                </a:cubicBezTo>
                <a:cubicBezTo>
                  <a:pt x="2684" y="15572"/>
                  <a:pt x="2743" y="15700"/>
                  <a:pt x="2743" y="15804"/>
                </a:cubicBezTo>
                <a:cubicBezTo>
                  <a:pt x="2743" y="15846"/>
                  <a:pt x="2835" y="15913"/>
                  <a:pt x="2912" y="15982"/>
                </a:cubicBezTo>
                <a:cubicBezTo>
                  <a:pt x="2957" y="16021"/>
                  <a:pt x="2989" y="16058"/>
                  <a:pt x="3039" y="16095"/>
                </a:cubicBezTo>
                <a:cubicBezTo>
                  <a:pt x="3142" y="16165"/>
                  <a:pt x="3265" y="16224"/>
                  <a:pt x="3399" y="16289"/>
                </a:cubicBezTo>
                <a:cubicBezTo>
                  <a:pt x="3912" y="16536"/>
                  <a:pt x="4076" y="16711"/>
                  <a:pt x="4224" y="17112"/>
                </a:cubicBezTo>
                <a:cubicBezTo>
                  <a:pt x="4325" y="17388"/>
                  <a:pt x="4592" y="17772"/>
                  <a:pt x="4837" y="17968"/>
                </a:cubicBezTo>
                <a:cubicBezTo>
                  <a:pt x="4899" y="18018"/>
                  <a:pt x="4898" y="18026"/>
                  <a:pt x="4942" y="18065"/>
                </a:cubicBezTo>
                <a:cubicBezTo>
                  <a:pt x="5174" y="18264"/>
                  <a:pt x="5237" y="18358"/>
                  <a:pt x="5069" y="18452"/>
                </a:cubicBezTo>
                <a:cubicBezTo>
                  <a:pt x="4909" y="18542"/>
                  <a:pt x="4869" y="18630"/>
                  <a:pt x="4964" y="18759"/>
                </a:cubicBezTo>
                <a:cubicBezTo>
                  <a:pt x="5107" y="18954"/>
                  <a:pt x="4904" y="19128"/>
                  <a:pt x="4668" y="19017"/>
                </a:cubicBezTo>
                <a:cubicBezTo>
                  <a:pt x="4615" y="18992"/>
                  <a:pt x="4592" y="19011"/>
                  <a:pt x="4562" y="19049"/>
                </a:cubicBezTo>
                <a:cubicBezTo>
                  <a:pt x="4520" y="19166"/>
                  <a:pt x="4485" y="19279"/>
                  <a:pt x="4477" y="19404"/>
                </a:cubicBezTo>
                <a:cubicBezTo>
                  <a:pt x="4477" y="19415"/>
                  <a:pt x="4457" y="19426"/>
                  <a:pt x="4456" y="19437"/>
                </a:cubicBezTo>
                <a:cubicBezTo>
                  <a:pt x="4455" y="19461"/>
                  <a:pt x="4477" y="19492"/>
                  <a:pt x="4477" y="19517"/>
                </a:cubicBezTo>
                <a:cubicBezTo>
                  <a:pt x="4499" y="19821"/>
                  <a:pt x="4577" y="20215"/>
                  <a:pt x="4731" y="20631"/>
                </a:cubicBezTo>
                <a:cubicBezTo>
                  <a:pt x="4761" y="20712"/>
                  <a:pt x="4789" y="20811"/>
                  <a:pt x="4816" y="20906"/>
                </a:cubicBezTo>
                <a:cubicBezTo>
                  <a:pt x="4823" y="20914"/>
                  <a:pt x="4830" y="20932"/>
                  <a:pt x="4837" y="20938"/>
                </a:cubicBezTo>
                <a:cubicBezTo>
                  <a:pt x="4911" y="21006"/>
                  <a:pt x="4913" y="21096"/>
                  <a:pt x="4879" y="21164"/>
                </a:cubicBezTo>
                <a:cubicBezTo>
                  <a:pt x="4901" y="21272"/>
                  <a:pt x="4977" y="21450"/>
                  <a:pt x="5048" y="21600"/>
                </a:cubicBezTo>
                <a:lnTo>
                  <a:pt x="17144" y="21600"/>
                </a:lnTo>
                <a:cubicBezTo>
                  <a:pt x="17000" y="20983"/>
                  <a:pt x="16760" y="20283"/>
                  <a:pt x="16552" y="20066"/>
                </a:cubicBezTo>
                <a:cubicBezTo>
                  <a:pt x="16498" y="20011"/>
                  <a:pt x="16497" y="19983"/>
                  <a:pt x="16467" y="19937"/>
                </a:cubicBezTo>
                <a:cubicBezTo>
                  <a:pt x="16441" y="19899"/>
                  <a:pt x="16392" y="19839"/>
                  <a:pt x="16382" y="19808"/>
                </a:cubicBezTo>
                <a:cubicBezTo>
                  <a:pt x="16359" y="19728"/>
                  <a:pt x="16369" y="19658"/>
                  <a:pt x="16425" y="19582"/>
                </a:cubicBezTo>
                <a:cubicBezTo>
                  <a:pt x="16560" y="19397"/>
                  <a:pt x="16603" y="19410"/>
                  <a:pt x="16932" y="19647"/>
                </a:cubicBezTo>
                <a:cubicBezTo>
                  <a:pt x="17015" y="19706"/>
                  <a:pt x="17083" y="19761"/>
                  <a:pt x="17144" y="19824"/>
                </a:cubicBezTo>
                <a:cubicBezTo>
                  <a:pt x="17225" y="19888"/>
                  <a:pt x="17271" y="19969"/>
                  <a:pt x="17271" y="20034"/>
                </a:cubicBezTo>
                <a:cubicBezTo>
                  <a:pt x="17271" y="20073"/>
                  <a:pt x="17332" y="20084"/>
                  <a:pt x="17419" y="20099"/>
                </a:cubicBezTo>
                <a:cubicBezTo>
                  <a:pt x="17705" y="20149"/>
                  <a:pt x="18373" y="20064"/>
                  <a:pt x="18497" y="19905"/>
                </a:cubicBezTo>
                <a:cubicBezTo>
                  <a:pt x="18620" y="19747"/>
                  <a:pt x="18647" y="19752"/>
                  <a:pt x="20189" y="20357"/>
                </a:cubicBezTo>
                <a:cubicBezTo>
                  <a:pt x="20871" y="20625"/>
                  <a:pt x="20954" y="20640"/>
                  <a:pt x="20823" y="20454"/>
                </a:cubicBezTo>
                <a:cubicBezTo>
                  <a:pt x="20730" y="20321"/>
                  <a:pt x="20719" y="20166"/>
                  <a:pt x="20802" y="20066"/>
                </a:cubicBezTo>
                <a:cubicBezTo>
                  <a:pt x="20860" y="19997"/>
                  <a:pt x="20867" y="19953"/>
                  <a:pt x="20886" y="19905"/>
                </a:cubicBezTo>
                <a:cubicBezTo>
                  <a:pt x="20898" y="19820"/>
                  <a:pt x="20853" y="19779"/>
                  <a:pt x="20738" y="19776"/>
                </a:cubicBezTo>
                <a:cubicBezTo>
                  <a:pt x="20694" y="19803"/>
                  <a:pt x="20654" y="19845"/>
                  <a:pt x="20654" y="19905"/>
                </a:cubicBezTo>
                <a:cubicBezTo>
                  <a:pt x="20654" y="20429"/>
                  <a:pt x="19907" y="20083"/>
                  <a:pt x="19850" y="19534"/>
                </a:cubicBezTo>
                <a:cubicBezTo>
                  <a:pt x="19834" y="19373"/>
                  <a:pt x="19686" y="19161"/>
                  <a:pt x="19533" y="19017"/>
                </a:cubicBezTo>
                <a:cubicBezTo>
                  <a:pt x="19421" y="18967"/>
                  <a:pt x="19342" y="18878"/>
                  <a:pt x="19301" y="18759"/>
                </a:cubicBezTo>
                <a:cubicBezTo>
                  <a:pt x="19239" y="18663"/>
                  <a:pt x="19215" y="18571"/>
                  <a:pt x="19258" y="18468"/>
                </a:cubicBezTo>
                <a:cubicBezTo>
                  <a:pt x="19508" y="17877"/>
                  <a:pt x="19521" y="17500"/>
                  <a:pt x="19279" y="17500"/>
                </a:cubicBezTo>
                <a:cubicBezTo>
                  <a:pt x="19095" y="17500"/>
                  <a:pt x="19047" y="17621"/>
                  <a:pt x="19047" y="18048"/>
                </a:cubicBezTo>
                <a:cubicBezTo>
                  <a:pt x="19047" y="18130"/>
                  <a:pt x="19013" y="18189"/>
                  <a:pt x="19004" y="18258"/>
                </a:cubicBezTo>
                <a:cubicBezTo>
                  <a:pt x="18998" y="18451"/>
                  <a:pt x="18958" y="18592"/>
                  <a:pt x="18856" y="18678"/>
                </a:cubicBezTo>
                <a:cubicBezTo>
                  <a:pt x="18735" y="18807"/>
                  <a:pt x="18550" y="18850"/>
                  <a:pt x="18307" y="18791"/>
                </a:cubicBezTo>
                <a:cubicBezTo>
                  <a:pt x="18228" y="18772"/>
                  <a:pt x="18184" y="18761"/>
                  <a:pt x="18138" y="18759"/>
                </a:cubicBezTo>
                <a:cubicBezTo>
                  <a:pt x="18134" y="18759"/>
                  <a:pt x="18119" y="18758"/>
                  <a:pt x="18116" y="18759"/>
                </a:cubicBezTo>
                <a:cubicBezTo>
                  <a:pt x="18080" y="18758"/>
                  <a:pt x="18067" y="18764"/>
                  <a:pt x="18053" y="18775"/>
                </a:cubicBezTo>
                <a:cubicBezTo>
                  <a:pt x="18042" y="18792"/>
                  <a:pt x="18057" y="18832"/>
                  <a:pt x="18074" y="18872"/>
                </a:cubicBezTo>
                <a:cubicBezTo>
                  <a:pt x="18086" y="18924"/>
                  <a:pt x="18078" y="18967"/>
                  <a:pt x="18159" y="19082"/>
                </a:cubicBezTo>
                <a:cubicBezTo>
                  <a:pt x="18480" y="19540"/>
                  <a:pt x="17516" y="19888"/>
                  <a:pt x="17038" y="19485"/>
                </a:cubicBezTo>
                <a:cubicBezTo>
                  <a:pt x="16934" y="19397"/>
                  <a:pt x="16884" y="19352"/>
                  <a:pt x="16869" y="19291"/>
                </a:cubicBezTo>
                <a:cubicBezTo>
                  <a:pt x="16867" y="19283"/>
                  <a:pt x="16847" y="19268"/>
                  <a:pt x="16848" y="19259"/>
                </a:cubicBezTo>
                <a:cubicBezTo>
                  <a:pt x="16849" y="19185"/>
                  <a:pt x="16908" y="19090"/>
                  <a:pt x="17038" y="18920"/>
                </a:cubicBezTo>
                <a:cubicBezTo>
                  <a:pt x="17727" y="18024"/>
                  <a:pt x="18159" y="17265"/>
                  <a:pt x="18159" y="16918"/>
                </a:cubicBezTo>
                <a:cubicBezTo>
                  <a:pt x="18159" y="16627"/>
                  <a:pt x="18271" y="16459"/>
                  <a:pt x="18666" y="16192"/>
                </a:cubicBezTo>
                <a:cubicBezTo>
                  <a:pt x="19065" y="15922"/>
                  <a:pt x="19195" y="15748"/>
                  <a:pt x="19195" y="15449"/>
                </a:cubicBezTo>
                <a:cubicBezTo>
                  <a:pt x="19195" y="15124"/>
                  <a:pt x="19330" y="14704"/>
                  <a:pt x="19512" y="14400"/>
                </a:cubicBezTo>
                <a:cubicBezTo>
                  <a:pt x="19527" y="14378"/>
                  <a:pt x="19523" y="14369"/>
                  <a:pt x="19533" y="14352"/>
                </a:cubicBezTo>
                <a:cubicBezTo>
                  <a:pt x="19582" y="14268"/>
                  <a:pt x="19633" y="14187"/>
                  <a:pt x="19681" y="14142"/>
                </a:cubicBezTo>
                <a:cubicBezTo>
                  <a:pt x="19696" y="14128"/>
                  <a:pt x="19730" y="14093"/>
                  <a:pt x="19745" y="14077"/>
                </a:cubicBezTo>
                <a:cubicBezTo>
                  <a:pt x="19866" y="13947"/>
                  <a:pt x="19982" y="13756"/>
                  <a:pt x="20104" y="13496"/>
                </a:cubicBezTo>
                <a:cubicBezTo>
                  <a:pt x="20437" y="12785"/>
                  <a:pt x="20722" y="11760"/>
                  <a:pt x="20675" y="11333"/>
                </a:cubicBezTo>
                <a:cubicBezTo>
                  <a:pt x="20665" y="11244"/>
                  <a:pt x="20650" y="11185"/>
                  <a:pt x="20612" y="11155"/>
                </a:cubicBezTo>
                <a:cubicBezTo>
                  <a:pt x="20584" y="11134"/>
                  <a:pt x="20574" y="11085"/>
                  <a:pt x="20612" y="11026"/>
                </a:cubicBezTo>
                <a:cubicBezTo>
                  <a:pt x="20649" y="10968"/>
                  <a:pt x="20719" y="10900"/>
                  <a:pt x="20802" y="10832"/>
                </a:cubicBezTo>
                <a:cubicBezTo>
                  <a:pt x="20857" y="10788"/>
                  <a:pt x="20891" y="10739"/>
                  <a:pt x="20929" y="10687"/>
                </a:cubicBezTo>
                <a:cubicBezTo>
                  <a:pt x="20981" y="10611"/>
                  <a:pt x="21040" y="10472"/>
                  <a:pt x="21077" y="10251"/>
                </a:cubicBezTo>
                <a:cubicBezTo>
                  <a:pt x="21115" y="10014"/>
                  <a:pt x="21144" y="9705"/>
                  <a:pt x="21161" y="9137"/>
                </a:cubicBezTo>
                <a:cubicBezTo>
                  <a:pt x="21176" y="8649"/>
                  <a:pt x="21159" y="8183"/>
                  <a:pt x="21119" y="7733"/>
                </a:cubicBezTo>
                <a:cubicBezTo>
                  <a:pt x="21086" y="7353"/>
                  <a:pt x="21023" y="6993"/>
                  <a:pt x="20950" y="6635"/>
                </a:cubicBezTo>
                <a:cubicBezTo>
                  <a:pt x="20937" y="6569"/>
                  <a:pt x="20922" y="6491"/>
                  <a:pt x="20908" y="6425"/>
                </a:cubicBezTo>
                <a:cubicBezTo>
                  <a:pt x="20845" y="6196"/>
                  <a:pt x="20779" y="5966"/>
                  <a:pt x="20696" y="5715"/>
                </a:cubicBezTo>
                <a:cubicBezTo>
                  <a:pt x="20686" y="5683"/>
                  <a:pt x="20685" y="5649"/>
                  <a:pt x="20675" y="5618"/>
                </a:cubicBezTo>
                <a:cubicBezTo>
                  <a:pt x="20637" y="5502"/>
                  <a:pt x="20612" y="5377"/>
                  <a:pt x="20569" y="5263"/>
                </a:cubicBezTo>
                <a:cubicBezTo>
                  <a:pt x="20530" y="5156"/>
                  <a:pt x="20482" y="5071"/>
                  <a:pt x="20442" y="4972"/>
                </a:cubicBezTo>
                <a:cubicBezTo>
                  <a:pt x="20299" y="4626"/>
                  <a:pt x="20146" y="4273"/>
                  <a:pt x="19956" y="3939"/>
                </a:cubicBezTo>
                <a:cubicBezTo>
                  <a:pt x="19589" y="3291"/>
                  <a:pt x="19481" y="3085"/>
                  <a:pt x="19427" y="2906"/>
                </a:cubicBezTo>
                <a:cubicBezTo>
                  <a:pt x="19422" y="2899"/>
                  <a:pt x="19412" y="2881"/>
                  <a:pt x="19406" y="2874"/>
                </a:cubicBezTo>
                <a:cubicBezTo>
                  <a:pt x="19263" y="2680"/>
                  <a:pt x="19056" y="2500"/>
                  <a:pt x="18793" y="2309"/>
                </a:cubicBezTo>
                <a:cubicBezTo>
                  <a:pt x="18346" y="2029"/>
                  <a:pt x="17669" y="1705"/>
                  <a:pt x="16911" y="1388"/>
                </a:cubicBezTo>
                <a:cubicBezTo>
                  <a:pt x="16816" y="1351"/>
                  <a:pt x="16736" y="1313"/>
                  <a:pt x="16636" y="1275"/>
                </a:cubicBezTo>
                <a:cubicBezTo>
                  <a:pt x="16631" y="1273"/>
                  <a:pt x="16641" y="1261"/>
                  <a:pt x="16636" y="1259"/>
                </a:cubicBezTo>
                <a:cubicBezTo>
                  <a:pt x="16631" y="1257"/>
                  <a:pt x="16621" y="1261"/>
                  <a:pt x="16615" y="1259"/>
                </a:cubicBezTo>
                <a:cubicBezTo>
                  <a:pt x="15647" y="897"/>
                  <a:pt x="14614" y="551"/>
                  <a:pt x="14331" y="484"/>
                </a:cubicBezTo>
                <a:cubicBezTo>
                  <a:pt x="14320" y="482"/>
                  <a:pt x="14301" y="471"/>
                  <a:pt x="14289" y="468"/>
                </a:cubicBezTo>
                <a:cubicBezTo>
                  <a:pt x="14252" y="458"/>
                  <a:pt x="14220" y="446"/>
                  <a:pt x="14183" y="436"/>
                </a:cubicBezTo>
                <a:cubicBezTo>
                  <a:pt x="14138" y="423"/>
                  <a:pt x="14084" y="388"/>
                  <a:pt x="14035" y="371"/>
                </a:cubicBezTo>
                <a:cubicBezTo>
                  <a:pt x="13936" y="334"/>
                  <a:pt x="13845" y="306"/>
                  <a:pt x="13739" y="258"/>
                </a:cubicBezTo>
                <a:cubicBezTo>
                  <a:pt x="13579" y="188"/>
                  <a:pt x="13456" y="115"/>
                  <a:pt x="13316" y="32"/>
                </a:cubicBezTo>
                <a:cubicBezTo>
                  <a:pt x="13298" y="22"/>
                  <a:pt x="13270" y="27"/>
                  <a:pt x="13253" y="16"/>
                </a:cubicBezTo>
                <a:cubicBezTo>
                  <a:pt x="13247" y="12"/>
                  <a:pt x="13256" y="2"/>
                  <a:pt x="13253" y="0"/>
                </a:cubicBezTo>
                <a:lnTo>
                  <a:pt x="11138" y="0"/>
                </a:lnTo>
                <a:close/>
                <a:moveTo>
                  <a:pt x="248" y="1598"/>
                </a:moveTo>
                <a:cubicBezTo>
                  <a:pt x="194" y="1598"/>
                  <a:pt x="147" y="1627"/>
                  <a:pt x="79" y="1679"/>
                </a:cubicBezTo>
                <a:cubicBezTo>
                  <a:pt x="-58" y="1783"/>
                  <a:pt x="-26" y="1824"/>
                  <a:pt x="248" y="1824"/>
                </a:cubicBezTo>
                <a:cubicBezTo>
                  <a:pt x="522" y="1824"/>
                  <a:pt x="575" y="1783"/>
                  <a:pt x="438" y="1679"/>
                </a:cubicBezTo>
                <a:cubicBezTo>
                  <a:pt x="370" y="1627"/>
                  <a:pt x="302" y="1598"/>
                  <a:pt x="248" y="1598"/>
                </a:cubicBezTo>
                <a:close/>
                <a:moveTo>
                  <a:pt x="396" y="4795"/>
                </a:moveTo>
                <a:cubicBezTo>
                  <a:pt x="314" y="4833"/>
                  <a:pt x="286" y="4899"/>
                  <a:pt x="333" y="4956"/>
                </a:cubicBezTo>
                <a:cubicBezTo>
                  <a:pt x="458" y="5111"/>
                  <a:pt x="544" y="5088"/>
                  <a:pt x="544" y="4891"/>
                </a:cubicBezTo>
                <a:cubicBezTo>
                  <a:pt x="544" y="4795"/>
                  <a:pt x="478" y="4756"/>
                  <a:pt x="396" y="4795"/>
                </a:cubicBezTo>
                <a:close/>
                <a:moveTo>
                  <a:pt x="79" y="17048"/>
                </a:moveTo>
                <a:lnTo>
                  <a:pt x="79" y="17532"/>
                </a:lnTo>
                <a:cubicBezTo>
                  <a:pt x="98" y="17573"/>
                  <a:pt x="129" y="17651"/>
                  <a:pt x="142" y="17661"/>
                </a:cubicBezTo>
                <a:cubicBezTo>
                  <a:pt x="171" y="17681"/>
                  <a:pt x="203" y="17639"/>
                  <a:pt x="227" y="17532"/>
                </a:cubicBezTo>
                <a:cubicBezTo>
                  <a:pt x="251" y="17422"/>
                  <a:pt x="161" y="17219"/>
                  <a:pt x="79" y="17048"/>
                </a:cubicBezTo>
                <a:close/>
                <a:moveTo>
                  <a:pt x="2194" y="17387"/>
                </a:moveTo>
                <a:cubicBezTo>
                  <a:pt x="2020" y="17387"/>
                  <a:pt x="2052" y="17459"/>
                  <a:pt x="2320" y="17677"/>
                </a:cubicBezTo>
                <a:cubicBezTo>
                  <a:pt x="2514" y="17835"/>
                  <a:pt x="2693" y="17906"/>
                  <a:pt x="2722" y="17839"/>
                </a:cubicBezTo>
                <a:cubicBezTo>
                  <a:pt x="2759" y="17753"/>
                  <a:pt x="2702" y="17640"/>
                  <a:pt x="2595" y="17548"/>
                </a:cubicBezTo>
                <a:cubicBezTo>
                  <a:pt x="2541" y="17501"/>
                  <a:pt x="2475" y="17464"/>
                  <a:pt x="2405" y="17435"/>
                </a:cubicBezTo>
                <a:cubicBezTo>
                  <a:pt x="2336" y="17406"/>
                  <a:pt x="2262" y="17387"/>
                  <a:pt x="2194" y="17387"/>
                </a:cubicBezTo>
                <a:close/>
                <a:moveTo>
                  <a:pt x="4202" y="18291"/>
                </a:moveTo>
                <a:cubicBezTo>
                  <a:pt x="3979" y="18293"/>
                  <a:pt x="3283" y="18601"/>
                  <a:pt x="3209" y="18726"/>
                </a:cubicBezTo>
                <a:cubicBezTo>
                  <a:pt x="3217" y="18745"/>
                  <a:pt x="3268" y="18793"/>
                  <a:pt x="3293" y="18823"/>
                </a:cubicBezTo>
                <a:cubicBezTo>
                  <a:pt x="3367" y="18812"/>
                  <a:pt x="3494" y="18763"/>
                  <a:pt x="3758" y="18662"/>
                </a:cubicBezTo>
                <a:cubicBezTo>
                  <a:pt x="4246" y="18476"/>
                  <a:pt x="4468" y="18299"/>
                  <a:pt x="4224" y="18291"/>
                </a:cubicBezTo>
                <a:cubicBezTo>
                  <a:pt x="4217" y="18290"/>
                  <a:pt x="4209" y="18291"/>
                  <a:pt x="4202" y="18291"/>
                </a:cubicBezTo>
                <a:close/>
                <a:moveTo>
                  <a:pt x="2067" y="19372"/>
                </a:moveTo>
                <a:cubicBezTo>
                  <a:pt x="2011" y="19383"/>
                  <a:pt x="1939" y="19414"/>
                  <a:pt x="1876" y="19453"/>
                </a:cubicBezTo>
                <a:cubicBezTo>
                  <a:pt x="1868" y="19458"/>
                  <a:pt x="1863" y="19463"/>
                  <a:pt x="1855" y="19469"/>
                </a:cubicBezTo>
                <a:cubicBezTo>
                  <a:pt x="1812" y="19499"/>
                  <a:pt x="1798" y="19523"/>
                  <a:pt x="1771" y="19550"/>
                </a:cubicBezTo>
                <a:cubicBezTo>
                  <a:pt x="1698" y="19630"/>
                  <a:pt x="1681" y="19704"/>
                  <a:pt x="1707" y="19776"/>
                </a:cubicBezTo>
                <a:cubicBezTo>
                  <a:pt x="1719" y="19807"/>
                  <a:pt x="1702" y="19835"/>
                  <a:pt x="1728" y="19873"/>
                </a:cubicBezTo>
                <a:cubicBezTo>
                  <a:pt x="1781" y="19947"/>
                  <a:pt x="1826" y="20035"/>
                  <a:pt x="1834" y="20115"/>
                </a:cubicBezTo>
                <a:cubicBezTo>
                  <a:pt x="1847" y="20162"/>
                  <a:pt x="1876" y="20203"/>
                  <a:pt x="1876" y="20244"/>
                </a:cubicBezTo>
                <a:cubicBezTo>
                  <a:pt x="1878" y="20368"/>
                  <a:pt x="2011" y="20538"/>
                  <a:pt x="2172" y="20615"/>
                </a:cubicBezTo>
                <a:cubicBezTo>
                  <a:pt x="2334" y="20692"/>
                  <a:pt x="2447" y="20848"/>
                  <a:pt x="2447" y="20970"/>
                </a:cubicBezTo>
                <a:cubicBezTo>
                  <a:pt x="2447" y="21036"/>
                  <a:pt x="2460" y="21081"/>
                  <a:pt x="2468" y="21116"/>
                </a:cubicBezTo>
                <a:cubicBezTo>
                  <a:pt x="2470" y="21122"/>
                  <a:pt x="2467" y="21143"/>
                  <a:pt x="2468" y="21148"/>
                </a:cubicBezTo>
                <a:cubicBezTo>
                  <a:pt x="2476" y="21164"/>
                  <a:pt x="2492" y="21169"/>
                  <a:pt x="2511" y="21164"/>
                </a:cubicBezTo>
                <a:cubicBezTo>
                  <a:pt x="2546" y="21156"/>
                  <a:pt x="2648" y="21072"/>
                  <a:pt x="2743" y="20987"/>
                </a:cubicBezTo>
                <a:cubicBezTo>
                  <a:pt x="2791" y="20933"/>
                  <a:pt x="2824" y="20908"/>
                  <a:pt x="2891" y="20825"/>
                </a:cubicBezTo>
                <a:cubicBezTo>
                  <a:pt x="2731" y="20828"/>
                  <a:pt x="2516" y="20758"/>
                  <a:pt x="2320" y="20599"/>
                </a:cubicBezTo>
                <a:cubicBezTo>
                  <a:pt x="2134" y="20448"/>
                  <a:pt x="2037" y="20259"/>
                  <a:pt x="2088" y="20196"/>
                </a:cubicBezTo>
                <a:cubicBezTo>
                  <a:pt x="2187" y="20073"/>
                  <a:pt x="2849" y="20350"/>
                  <a:pt x="3061" y="20551"/>
                </a:cubicBezTo>
                <a:cubicBezTo>
                  <a:pt x="3166" y="20381"/>
                  <a:pt x="3177" y="20309"/>
                  <a:pt x="2976" y="20309"/>
                </a:cubicBezTo>
                <a:cubicBezTo>
                  <a:pt x="2661" y="20309"/>
                  <a:pt x="2280" y="19968"/>
                  <a:pt x="2257" y="19727"/>
                </a:cubicBezTo>
                <a:cubicBezTo>
                  <a:pt x="2248" y="19696"/>
                  <a:pt x="2220" y="19650"/>
                  <a:pt x="2236" y="19630"/>
                </a:cubicBezTo>
                <a:cubicBezTo>
                  <a:pt x="2241" y="19624"/>
                  <a:pt x="2231" y="19621"/>
                  <a:pt x="2236" y="19614"/>
                </a:cubicBezTo>
                <a:cubicBezTo>
                  <a:pt x="2280" y="19498"/>
                  <a:pt x="2271" y="19426"/>
                  <a:pt x="2215" y="19388"/>
                </a:cubicBezTo>
                <a:cubicBezTo>
                  <a:pt x="2176" y="19375"/>
                  <a:pt x="2123" y="19362"/>
                  <a:pt x="2067" y="19372"/>
                </a:cubicBezTo>
                <a:close/>
                <a:moveTo>
                  <a:pt x="79" y="19776"/>
                </a:moveTo>
                <a:lnTo>
                  <a:pt x="79" y="19905"/>
                </a:lnTo>
                <a:cubicBezTo>
                  <a:pt x="116" y="19936"/>
                  <a:pt x="147" y="19973"/>
                  <a:pt x="185" y="20002"/>
                </a:cubicBezTo>
                <a:cubicBezTo>
                  <a:pt x="329" y="20101"/>
                  <a:pt x="480" y="20196"/>
                  <a:pt x="502" y="20196"/>
                </a:cubicBezTo>
                <a:cubicBezTo>
                  <a:pt x="600" y="20196"/>
                  <a:pt x="277" y="19907"/>
                  <a:pt x="79" y="19776"/>
                </a:cubicBezTo>
                <a:close/>
                <a:moveTo>
                  <a:pt x="21288" y="20551"/>
                </a:moveTo>
                <a:cubicBezTo>
                  <a:pt x="21277" y="20571"/>
                  <a:pt x="21284" y="20601"/>
                  <a:pt x="21309" y="20631"/>
                </a:cubicBezTo>
                <a:cubicBezTo>
                  <a:pt x="21359" y="20693"/>
                  <a:pt x="21422" y="20744"/>
                  <a:pt x="21457" y="20744"/>
                </a:cubicBezTo>
                <a:cubicBezTo>
                  <a:pt x="21493" y="20744"/>
                  <a:pt x="21542" y="20693"/>
                  <a:pt x="21542" y="20631"/>
                </a:cubicBezTo>
                <a:cubicBezTo>
                  <a:pt x="21542" y="20598"/>
                  <a:pt x="21511" y="20571"/>
                  <a:pt x="21479" y="20551"/>
                </a:cubicBezTo>
                <a:cubicBezTo>
                  <a:pt x="21450" y="20553"/>
                  <a:pt x="21431" y="20543"/>
                  <a:pt x="21394" y="20551"/>
                </a:cubicBezTo>
                <a:cubicBezTo>
                  <a:pt x="21355" y="20559"/>
                  <a:pt x="21324" y="20549"/>
                  <a:pt x="21288" y="205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574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aphicFrame>
        <p:nvGraphicFramePr>
          <p:cNvPr id="575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578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579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80" name="MAX"/>
          <p:cNvSpPr txBox="1"/>
          <p:nvPr/>
        </p:nvSpPr>
        <p:spPr>
          <a:xfrm>
            <a:off x="3314455" y="3301873"/>
            <a:ext cx="40780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EB9707"/>
                </a:solidFill>
              </a:defRPr>
            </a:lvl1pPr>
          </a:lstStyle>
          <a:p>
            <a:r>
              <a:t>MAX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583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584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85" name="Rectangle"/>
          <p:cNvSpPr/>
          <p:nvPr/>
        </p:nvSpPr>
        <p:spPr>
          <a:xfrm>
            <a:off x="3515779" y="3537803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6" name="MAX"/>
          <p:cNvSpPr txBox="1"/>
          <p:nvPr/>
        </p:nvSpPr>
        <p:spPr>
          <a:xfrm>
            <a:off x="3314455" y="3301873"/>
            <a:ext cx="40780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EB9707"/>
                </a:solidFill>
              </a:defRPr>
            </a:lvl1pPr>
          </a:lstStyle>
          <a:p>
            <a:r>
              <a:t>MAX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589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aphicFrame>
        <p:nvGraphicFramePr>
          <p:cNvPr id="590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91" name="Rectangle"/>
          <p:cNvSpPr/>
          <p:nvPr/>
        </p:nvSpPr>
        <p:spPr>
          <a:xfrm>
            <a:off x="3515779" y="3537803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2" name="Rectangle"/>
          <p:cNvSpPr/>
          <p:nvPr/>
        </p:nvSpPr>
        <p:spPr>
          <a:xfrm>
            <a:off x="4678280" y="3892964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3" name="MAX"/>
          <p:cNvSpPr txBox="1"/>
          <p:nvPr/>
        </p:nvSpPr>
        <p:spPr>
          <a:xfrm>
            <a:off x="3314455" y="3301873"/>
            <a:ext cx="40780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EB9707"/>
                </a:solidFill>
              </a:defRPr>
            </a:lvl1pPr>
          </a:lstStyle>
          <a:p>
            <a:r>
              <a:t>MAX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596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597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98" name="Rectangle"/>
          <p:cNvSpPr/>
          <p:nvPr/>
        </p:nvSpPr>
        <p:spPr>
          <a:xfrm>
            <a:off x="3515779" y="3537803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9" name="Rectangle"/>
          <p:cNvSpPr/>
          <p:nvPr/>
        </p:nvSpPr>
        <p:spPr>
          <a:xfrm>
            <a:off x="4678280" y="3892964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5849556" y="2484089"/>
            <a:ext cx="1230101" cy="832001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1" name="MAX"/>
          <p:cNvSpPr txBox="1"/>
          <p:nvPr/>
        </p:nvSpPr>
        <p:spPr>
          <a:xfrm>
            <a:off x="3314455" y="3301873"/>
            <a:ext cx="40780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EB9707"/>
                </a:solidFill>
              </a:defRPr>
            </a:lvl1pPr>
          </a:lstStyle>
          <a:p>
            <a:r>
              <a:t>MAX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960;p32"/>
          <p:cNvSpPr txBox="1">
            <a:spLocks noGrp="1"/>
          </p:cNvSpPr>
          <p:nvPr>
            <p:ph type="title"/>
          </p:nvPr>
        </p:nvSpPr>
        <p:spPr>
          <a:xfrm>
            <a:off x="729000" y="115650"/>
            <a:ext cx="7686000" cy="857400"/>
          </a:xfrm>
          <a:prstGeom prst="rect">
            <a:avLst/>
          </a:prstGeom>
        </p:spPr>
        <p:txBody>
          <a:bodyPr/>
          <a:lstStyle/>
          <a:p>
            <a:r>
              <a:t>資料集敘述統計</a:t>
            </a:r>
          </a:p>
        </p:txBody>
      </p:sp>
      <p:sp>
        <p:nvSpPr>
          <p:cNvPr id="604" name="Google Shape;964;p32"/>
          <p:cNvSpPr txBox="1">
            <a:spLocks noGrp="1"/>
          </p:cNvSpPr>
          <p:nvPr>
            <p:ph type="sldNum" sz="quarter" idx="2"/>
          </p:nvPr>
        </p:nvSpPr>
        <p:spPr>
          <a:xfrm>
            <a:off x="8718058" y="62649"/>
            <a:ext cx="294435" cy="398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aphicFrame>
        <p:nvGraphicFramePr>
          <p:cNvPr id="605" name="Google Shape;907;p27"/>
          <p:cNvGraphicFramePr/>
          <p:nvPr/>
        </p:nvGraphicFramePr>
        <p:xfrm>
          <a:off x="1219013" y="1094251"/>
          <a:ext cx="6998256" cy="39255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6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6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人數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比例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平均排隊時間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平均等待時間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平均停留時間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9:00~10:00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10:00~11:00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9.50%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11:00~12:00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12:00~13:00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13.98%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0:10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13:00~14:00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11.11%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14:00~15:00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75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13.44%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0:04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15:00~16:00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89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15.95%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16:00~17:00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63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11.29%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17:00~18:00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46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8.24%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0:02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0:03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0:06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8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總來客數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558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100.00%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0:01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0:05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0:07</a:t>
                      </a:r>
                    </a:p>
                  </a:txBody>
                  <a:tcPr marL="68575" marR="68575" marT="68575" marB="68575" anchor="ctr" horzOverflow="overflow">
                    <a:lnL>
                      <a:solidFill>
                        <a:srgbClr val="6E86B6"/>
                      </a:solidFill>
                    </a:lnL>
                    <a:lnR>
                      <a:solidFill>
                        <a:srgbClr val="6E86B6"/>
                      </a:solidFill>
                    </a:lnR>
                    <a:lnT>
                      <a:solidFill>
                        <a:srgbClr val="6E86B6"/>
                      </a:solidFill>
                    </a:lnT>
                    <a:lnB>
                      <a:solidFill>
                        <a:srgbClr val="6E86B6"/>
                      </a:solidFill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06" name="Rectangle"/>
          <p:cNvSpPr/>
          <p:nvPr/>
        </p:nvSpPr>
        <p:spPr>
          <a:xfrm>
            <a:off x="3515779" y="3537803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7" name="Rectangle"/>
          <p:cNvSpPr/>
          <p:nvPr/>
        </p:nvSpPr>
        <p:spPr>
          <a:xfrm>
            <a:off x="4678280" y="3892964"/>
            <a:ext cx="1230100" cy="492749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8" name="Rectangle"/>
          <p:cNvSpPr/>
          <p:nvPr/>
        </p:nvSpPr>
        <p:spPr>
          <a:xfrm>
            <a:off x="5849556" y="2484089"/>
            <a:ext cx="1230101" cy="832001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9" name="Rectangle"/>
          <p:cNvSpPr/>
          <p:nvPr/>
        </p:nvSpPr>
        <p:spPr>
          <a:xfrm>
            <a:off x="7034240" y="2484020"/>
            <a:ext cx="1230100" cy="492750"/>
          </a:xfrm>
          <a:prstGeom prst="rect">
            <a:avLst/>
          </a:prstGeom>
          <a:ln w="25400">
            <a:solidFill>
              <a:srgbClr val="EA990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10" name="MAX"/>
          <p:cNvSpPr txBox="1"/>
          <p:nvPr/>
        </p:nvSpPr>
        <p:spPr>
          <a:xfrm>
            <a:off x="3314455" y="3301873"/>
            <a:ext cx="40780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EB9707"/>
                </a:solidFill>
              </a:defRPr>
            </a:lvl1pPr>
          </a:lstStyle>
          <a:p>
            <a:r>
              <a:rPr dirty="0"/>
              <a:t>MAX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 animBg="1"/>
      <p:bldP spid="607" grpId="0" animBg="1"/>
      <p:bldP spid="608" grpId="0" animBg="1"/>
      <p:bldP spid="609" grpId="0" animBg="1"/>
      <p:bldP spid="610" grpId="0" animBg="1"/>
    </p:bldLst>
  </p:timing>
</p:sld>
</file>

<file path=ppt/theme/theme1.xml><?xml version="1.0" encoding="utf-8"?>
<a:theme xmlns:a="http://schemas.openxmlformats.org/drawingml/2006/main" name="Thaliard template">
  <a:themeElements>
    <a:clrScheme name="Thaliard template">
      <a:dk1>
        <a:srgbClr val="000000"/>
      </a:dk1>
      <a:lt1>
        <a:srgbClr val="465573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Thaliard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aliard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aliard template">
  <a:themeElements>
    <a:clrScheme name="Thaliard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Thaliard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aliard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如螢幕大小 (16:9)</PresentationFormat>
  <Paragraphs>513</Paragraphs>
  <Slides>32</Slides>
  <Notes>0</Notes>
  <HiddenSlides>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Herculanum</vt:lpstr>
      <vt:lpstr>Titillium Web</vt:lpstr>
      <vt:lpstr>Titillium Web ExtraLight</vt:lpstr>
      <vt:lpstr>Arial</vt:lpstr>
      <vt:lpstr>Cambria Math</vt:lpstr>
      <vt:lpstr>Helvetica</vt:lpstr>
      <vt:lpstr>Times New Roman</vt:lpstr>
      <vt:lpstr>Thaliard template</vt:lpstr>
      <vt:lpstr>Statistics Final Project            —小木屋鬆餅等待時間調查</vt:lpstr>
      <vt:lpstr>分析主題以及動機 </vt:lpstr>
      <vt:lpstr>PowerPoint 簡報</vt:lpstr>
      <vt:lpstr>資料集敘述統計</vt:lpstr>
      <vt:lpstr>資料集敘述統計</vt:lpstr>
      <vt:lpstr>資料集敘述統計</vt:lpstr>
      <vt:lpstr>資料集敘述統計</vt:lpstr>
      <vt:lpstr>資料集敘述統計</vt:lpstr>
      <vt:lpstr>資料集敘述統計</vt:lpstr>
      <vt:lpstr>資料集敘述統計</vt:lpstr>
      <vt:lpstr>資料視覺化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假設檢定: Two-tail Test</vt:lpstr>
      <vt:lpstr>假設檢定: Two-tail Test</vt:lpstr>
      <vt:lpstr>結論與建議</vt:lpstr>
      <vt:lpstr>結論</vt:lpstr>
      <vt:lpstr>購買小木屋鬆餅的小秘訣</vt:lpstr>
      <vt:lpstr>行銷策略上的建議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Final Project            —小木屋鬆餅等待時間調查</dc:title>
  <cp:lastModifiedBy>aduser01</cp:lastModifiedBy>
  <cp:revision>2</cp:revision>
  <dcterms:modified xsi:type="dcterms:W3CDTF">2019-01-02T09:34:08Z</dcterms:modified>
</cp:coreProperties>
</file>